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6" r:id="rId3"/>
    <p:sldMasterId id="2147483698" r:id="rId4"/>
  </p:sldMasterIdLst>
  <p:notesMasterIdLst>
    <p:notesMasterId r:id="rId56"/>
  </p:notesMasterIdLst>
  <p:sldIdLst>
    <p:sldId id="379" r:id="rId5"/>
    <p:sldId id="395" r:id="rId6"/>
    <p:sldId id="396" r:id="rId7"/>
    <p:sldId id="397" r:id="rId8"/>
    <p:sldId id="303" r:id="rId9"/>
    <p:sldId id="321" r:id="rId10"/>
    <p:sldId id="391" r:id="rId11"/>
    <p:sldId id="398" r:id="rId12"/>
    <p:sldId id="389" r:id="rId13"/>
    <p:sldId id="505" r:id="rId14"/>
    <p:sldId id="260" r:id="rId15"/>
    <p:sldId id="508" r:id="rId16"/>
    <p:sldId id="509" r:id="rId17"/>
    <p:sldId id="455" r:id="rId18"/>
    <p:sldId id="259" r:id="rId19"/>
    <p:sldId id="510" r:id="rId20"/>
    <p:sldId id="511" r:id="rId21"/>
    <p:sldId id="512" r:id="rId22"/>
    <p:sldId id="513" r:id="rId23"/>
    <p:sldId id="283" r:id="rId24"/>
    <p:sldId id="515" r:id="rId25"/>
    <p:sldId id="516" r:id="rId26"/>
    <p:sldId id="517" r:id="rId27"/>
    <p:sldId id="514" r:id="rId28"/>
    <p:sldId id="518" r:id="rId29"/>
    <p:sldId id="287" r:id="rId30"/>
    <p:sldId id="520" r:id="rId31"/>
    <p:sldId id="521" r:id="rId32"/>
    <p:sldId id="522" r:id="rId33"/>
    <p:sldId id="523" r:id="rId34"/>
    <p:sldId id="524" r:id="rId35"/>
    <p:sldId id="525" r:id="rId36"/>
    <p:sldId id="526" r:id="rId37"/>
    <p:sldId id="527" r:id="rId38"/>
    <p:sldId id="528" r:id="rId39"/>
    <p:sldId id="534" r:id="rId40"/>
    <p:sldId id="529" r:id="rId41"/>
    <p:sldId id="535" r:id="rId42"/>
    <p:sldId id="536" r:id="rId43"/>
    <p:sldId id="384" r:id="rId44"/>
    <p:sldId id="537" r:id="rId45"/>
    <p:sldId id="538" r:id="rId46"/>
    <p:sldId id="549" r:id="rId47"/>
    <p:sldId id="550" r:id="rId48"/>
    <p:sldId id="539" r:id="rId49"/>
    <p:sldId id="548" r:id="rId50"/>
    <p:sldId id="552" r:id="rId51"/>
    <p:sldId id="551" r:id="rId52"/>
    <p:sldId id="544" r:id="rId53"/>
    <p:sldId id="481" r:id="rId54"/>
    <p:sldId id="50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000"/>
    <a:srgbClr val="6B8891"/>
    <a:srgbClr val="D3843D"/>
    <a:srgbClr val="50656C"/>
    <a:srgbClr val="FFD15C"/>
    <a:srgbClr val="93A8AF"/>
    <a:srgbClr val="DCC366"/>
    <a:srgbClr val="A9B9BF"/>
    <a:srgbClr val="C1BAB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showGuides="1">
      <p:cViewPr varScale="1">
        <p:scale>
          <a:sx n="69" d="100"/>
          <a:sy n="69" d="100"/>
        </p:scale>
        <p:origin x="696" y="78"/>
      </p:cViewPr>
      <p:guideLst>
        <p:guide orient="horz" pos="2160"/>
        <p:guide pos="3840"/>
      </p:guideLst>
    </p:cSldViewPr>
  </p:slideViewPr>
  <p:notesTextViewPr>
    <p:cViewPr>
      <p:scale>
        <a:sx n="1" d="1"/>
        <a:sy n="1" d="1"/>
      </p:scale>
      <p:origin x="0" y="0"/>
    </p:cViewPr>
  </p:notesTextViewPr>
  <p:sorterViewPr>
    <p:cViewPr>
      <p:scale>
        <a:sx n="100" d="100"/>
        <a:sy n="100" d="100"/>
      </p:scale>
      <p:origin x="0" y="-145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C78064-E45D-4EF7-BD4C-CE9FC619B69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2B8B9C9-F1ED-4274-9FDF-176BFC805E62}">
      <dgm:prSet custT="1"/>
      <dgm:spPr>
        <a:solidFill>
          <a:srgbClr val="6B8891"/>
        </a:solidFill>
      </dgm:spPr>
      <dgm:t>
        <a:bodyPr/>
        <a:lstStyle/>
        <a:p>
          <a:r>
            <a:rPr lang="en-US" sz="1800" dirty="0">
              <a:latin typeface="Corbel" panose="020B0503020204020204" pitchFamily="34" charset="0"/>
            </a:rPr>
            <a:t>Automatic Spell Checks</a:t>
          </a:r>
        </a:p>
      </dgm:t>
    </dgm:pt>
    <dgm:pt modelId="{8073CC10-5190-4FF0-9039-73C7F4694EC9}" type="parTrans" cxnId="{036FB382-5463-4B42-A2A2-76D659DE558D}">
      <dgm:prSet/>
      <dgm:spPr/>
      <dgm:t>
        <a:bodyPr/>
        <a:lstStyle/>
        <a:p>
          <a:endParaRPr lang="en-US" sz="2000">
            <a:latin typeface="Corbel" panose="020B0503020204020204" pitchFamily="34" charset="0"/>
          </a:endParaRPr>
        </a:p>
      </dgm:t>
    </dgm:pt>
    <dgm:pt modelId="{65141CE0-FE39-4993-8C95-96BD0CF93A9A}" type="sibTrans" cxnId="{036FB382-5463-4B42-A2A2-76D659DE558D}">
      <dgm:prSet/>
      <dgm:spPr/>
      <dgm:t>
        <a:bodyPr/>
        <a:lstStyle/>
        <a:p>
          <a:endParaRPr lang="en-US" sz="2000">
            <a:latin typeface="Corbel" panose="020B0503020204020204" pitchFamily="34" charset="0"/>
          </a:endParaRPr>
        </a:p>
      </dgm:t>
    </dgm:pt>
    <dgm:pt modelId="{E3C90E60-70D4-467C-A728-F898B60C05CF}">
      <dgm:prSet custT="1"/>
      <dgm:spPr>
        <a:solidFill>
          <a:srgbClr val="6B8891"/>
        </a:solidFill>
      </dgm:spPr>
      <dgm:t>
        <a:bodyPr/>
        <a:lstStyle/>
        <a:p>
          <a:r>
            <a:rPr lang="en-US" sz="1800">
              <a:latin typeface="Corbel" panose="020B0503020204020204" pitchFamily="34" charset="0"/>
            </a:rPr>
            <a:t>Automatic Timeline Checks</a:t>
          </a:r>
        </a:p>
      </dgm:t>
    </dgm:pt>
    <dgm:pt modelId="{A48C415B-FB2B-49B5-9CF9-78BD37DD8C40}" type="parTrans" cxnId="{326B07C6-4CAB-417C-BC82-8CFC5C96488D}">
      <dgm:prSet/>
      <dgm:spPr/>
      <dgm:t>
        <a:bodyPr/>
        <a:lstStyle/>
        <a:p>
          <a:endParaRPr lang="en-US" sz="2000">
            <a:latin typeface="Corbel" panose="020B0503020204020204" pitchFamily="34" charset="0"/>
          </a:endParaRPr>
        </a:p>
      </dgm:t>
    </dgm:pt>
    <dgm:pt modelId="{8B50A775-5221-48F2-8CB8-31D07B715B56}" type="sibTrans" cxnId="{326B07C6-4CAB-417C-BC82-8CFC5C96488D}">
      <dgm:prSet/>
      <dgm:spPr/>
      <dgm:t>
        <a:bodyPr/>
        <a:lstStyle/>
        <a:p>
          <a:endParaRPr lang="en-US" sz="2000">
            <a:latin typeface="Corbel" panose="020B0503020204020204" pitchFamily="34" charset="0"/>
          </a:endParaRPr>
        </a:p>
      </dgm:t>
    </dgm:pt>
    <dgm:pt modelId="{687C744A-5588-455A-A915-0E9C510174DA}">
      <dgm:prSet custT="1"/>
      <dgm:spPr>
        <a:solidFill>
          <a:srgbClr val="50656C">
            <a:alpha val="90000"/>
          </a:srgbClr>
        </a:solidFill>
      </dgm:spPr>
      <dgm:t>
        <a:bodyPr/>
        <a:lstStyle/>
        <a:p>
          <a:r>
            <a:rPr lang="en-US" sz="2000" b="1">
              <a:solidFill>
                <a:schemeClr val="bg1"/>
              </a:solidFill>
              <a:latin typeface="Corbel" panose="020B0503020204020204" pitchFamily="34" charset="0"/>
            </a:rPr>
            <a:t>Today, Last week, Last Month, Last Year, etc.</a:t>
          </a:r>
          <a:endParaRPr lang="en-US" sz="2000" b="1" dirty="0">
            <a:solidFill>
              <a:schemeClr val="bg1"/>
            </a:solidFill>
            <a:latin typeface="Corbel" panose="020B0503020204020204" pitchFamily="34" charset="0"/>
          </a:endParaRPr>
        </a:p>
      </dgm:t>
    </dgm:pt>
    <dgm:pt modelId="{5D299AFC-FEA4-4E66-9794-3A6C7D6E9B42}" type="parTrans" cxnId="{1D3D2903-4355-4102-B962-BDEFCC948128}">
      <dgm:prSet/>
      <dgm:spPr/>
      <dgm:t>
        <a:bodyPr/>
        <a:lstStyle/>
        <a:p>
          <a:endParaRPr lang="en-US" sz="2000">
            <a:latin typeface="Corbel" panose="020B0503020204020204" pitchFamily="34" charset="0"/>
          </a:endParaRPr>
        </a:p>
      </dgm:t>
    </dgm:pt>
    <dgm:pt modelId="{8676CD9A-A613-4D00-9C92-BF8F61BB0505}" type="sibTrans" cxnId="{1D3D2903-4355-4102-B962-BDEFCC948128}">
      <dgm:prSet/>
      <dgm:spPr/>
      <dgm:t>
        <a:bodyPr/>
        <a:lstStyle/>
        <a:p>
          <a:endParaRPr lang="en-US" sz="2000">
            <a:latin typeface="Corbel" panose="020B0503020204020204" pitchFamily="34" charset="0"/>
          </a:endParaRPr>
        </a:p>
      </dgm:t>
    </dgm:pt>
    <dgm:pt modelId="{E2CD860B-A78C-42C6-8F0D-9B077354C354}">
      <dgm:prSet custT="1"/>
      <dgm:spPr>
        <a:solidFill>
          <a:srgbClr val="6B8891"/>
        </a:solidFill>
      </dgm:spPr>
      <dgm:t>
        <a:bodyPr/>
        <a:lstStyle/>
        <a:p>
          <a:r>
            <a:rPr lang="en-US" sz="1800" dirty="0">
              <a:latin typeface="Corbel" panose="020B0503020204020204" pitchFamily="34" charset="0"/>
            </a:rPr>
            <a:t>Special Occasions </a:t>
          </a:r>
        </a:p>
      </dgm:t>
    </dgm:pt>
    <dgm:pt modelId="{469B0C98-7146-4F03-BE13-36025D3DD5B1}" type="parTrans" cxnId="{395AE630-68CB-4190-A965-498E68E2FCFE}">
      <dgm:prSet/>
      <dgm:spPr/>
      <dgm:t>
        <a:bodyPr/>
        <a:lstStyle/>
        <a:p>
          <a:endParaRPr lang="en-US" sz="2000">
            <a:latin typeface="Corbel" panose="020B0503020204020204" pitchFamily="34" charset="0"/>
          </a:endParaRPr>
        </a:p>
      </dgm:t>
    </dgm:pt>
    <dgm:pt modelId="{10398EFE-83F9-47D4-BFC4-9EC934A6437A}" type="sibTrans" cxnId="{395AE630-68CB-4190-A965-498E68E2FCFE}">
      <dgm:prSet/>
      <dgm:spPr/>
      <dgm:t>
        <a:bodyPr/>
        <a:lstStyle/>
        <a:p>
          <a:endParaRPr lang="en-US" sz="2000">
            <a:latin typeface="Corbel" panose="020B0503020204020204" pitchFamily="34" charset="0"/>
          </a:endParaRPr>
        </a:p>
      </dgm:t>
    </dgm:pt>
    <dgm:pt modelId="{B643DB43-5FF2-4C41-88CC-AED279142C91}">
      <dgm:prSet custT="1"/>
      <dgm:spPr>
        <a:solidFill>
          <a:srgbClr val="50656C">
            <a:alpha val="90000"/>
          </a:srgbClr>
        </a:solidFill>
      </dgm:spPr>
      <dgm:t>
        <a:bodyPr/>
        <a:lstStyle/>
        <a:p>
          <a:r>
            <a:rPr lang="en-US" sz="2000" b="1">
              <a:solidFill>
                <a:schemeClr val="bg1"/>
              </a:solidFill>
              <a:latin typeface="Corbel" panose="020B0503020204020204" pitchFamily="34" charset="0"/>
            </a:rPr>
            <a:t>New Years, Halloween, etc.</a:t>
          </a:r>
          <a:endParaRPr lang="en-US" sz="2000" b="1" dirty="0">
            <a:solidFill>
              <a:schemeClr val="bg1"/>
            </a:solidFill>
            <a:latin typeface="Corbel" panose="020B0503020204020204" pitchFamily="34" charset="0"/>
          </a:endParaRPr>
        </a:p>
      </dgm:t>
    </dgm:pt>
    <dgm:pt modelId="{5767BB0D-79DD-498B-86A2-B0754E79EED3}" type="parTrans" cxnId="{69ACC300-6148-43F7-85C6-7F7ED8D8EF83}">
      <dgm:prSet/>
      <dgm:spPr/>
      <dgm:t>
        <a:bodyPr/>
        <a:lstStyle/>
        <a:p>
          <a:endParaRPr lang="en-US" sz="2000">
            <a:latin typeface="Corbel" panose="020B0503020204020204" pitchFamily="34" charset="0"/>
          </a:endParaRPr>
        </a:p>
      </dgm:t>
    </dgm:pt>
    <dgm:pt modelId="{91E784A4-ADFB-4723-B7B7-B8DEE6699134}" type="sibTrans" cxnId="{69ACC300-6148-43F7-85C6-7F7ED8D8EF83}">
      <dgm:prSet/>
      <dgm:spPr/>
      <dgm:t>
        <a:bodyPr/>
        <a:lstStyle/>
        <a:p>
          <a:endParaRPr lang="en-US" sz="2000">
            <a:latin typeface="Corbel" panose="020B0503020204020204" pitchFamily="34" charset="0"/>
          </a:endParaRPr>
        </a:p>
      </dgm:t>
    </dgm:pt>
    <dgm:pt modelId="{11F7F597-A7DA-4EA0-95C9-5967C2A900EE}">
      <dgm:prSet custT="1"/>
      <dgm:spPr>
        <a:solidFill>
          <a:srgbClr val="6B8891"/>
        </a:solidFill>
      </dgm:spPr>
      <dgm:t>
        <a:bodyPr/>
        <a:lstStyle/>
        <a:p>
          <a:r>
            <a:rPr lang="en-US" sz="1800">
              <a:latin typeface="Corbel" panose="020B0503020204020204" pitchFamily="34" charset="0"/>
            </a:rPr>
            <a:t>Quick response time from NLP engine</a:t>
          </a:r>
          <a:endParaRPr lang="en-US" sz="1800" dirty="0">
            <a:latin typeface="Corbel" panose="020B0503020204020204" pitchFamily="34" charset="0"/>
          </a:endParaRPr>
        </a:p>
      </dgm:t>
    </dgm:pt>
    <dgm:pt modelId="{FF153044-217F-4342-9C4C-1FFE8BCE45E8}" type="parTrans" cxnId="{C89D703C-2382-4318-9109-EA1488626234}">
      <dgm:prSet/>
      <dgm:spPr/>
      <dgm:t>
        <a:bodyPr/>
        <a:lstStyle/>
        <a:p>
          <a:endParaRPr lang="en-US" sz="2000">
            <a:latin typeface="Corbel" panose="020B0503020204020204" pitchFamily="34" charset="0"/>
          </a:endParaRPr>
        </a:p>
      </dgm:t>
    </dgm:pt>
    <dgm:pt modelId="{A1827311-021A-49FD-9762-05FD07313158}" type="sibTrans" cxnId="{C89D703C-2382-4318-9109-EA1488626234}">
      <dgm:prSet/>
      <dgm:spPr/>
      <dgm:t>
        <a:bodyPr/>
        <a:lstStyle/>
        <a:p>
          <a:endParaRPr lang="en-US" sz="2000">
            <a:latin typeface="Corbel" panose="020B0503020204020204" pitchFamily="34" charset="0"/>
          </a:endParaRPr>
        </a:p>
      </dgm:t>
    </dgm:pt>
    <dgm:pt modelId="{F93D0933-0CE8-44D2-9784-278FD8FB0906}">
      <dgm:prSet custT="1"/>
      <dgm:spPr>
        <a:solidFill>
          <a:srgbClr val="6B8891"/>
        </a:solidFill>
      </dgm:spPr>
      <dgm:t>
        <a:bodyPr/>
        <a:lstStyle/>
        <a:p>
          <a:r>
            <a:rPr lang="en-US" sz="1800">
              <a:latin typeface="Corbel" panose="020B0503020204020204" pitchFamily="34" charset="0"/>
            </a:rPr>
            <a:t>Relevant information across databases and tables</a:t>
          </a:r>
        </a:p>
      </dgm:t>
    </dgm:pt>
    <dgm:pt modelId="{26AC20D6-5CD3-4CFA-BA51-11FE2F628979}" type="parTrans" cxnId="{3C19D888-B238-49CB-8877-4EEE9FBD6373}">
      <dgm:prSet/>
      <dgm:spPr/>
      <dgm:t>
        <a:bodyPr/>
        <a:lstStyle/>
        <a:p>
          <a:endParaRPr lang="en-US" sz="2000">
            <a:latin typeface="Corbel" panose="020B0503020204020204" pitchFamily="34" charset="0"/>
          </a:endParaRPr>
        </a:p>
      </dgm:t>
    </dgm:pt>
    <dgm:pt modelId="{FC785B36-5996-4C75-99ED-A2781335F4CF}" type="sibTrans" cxnId="{3C19D888-B238-49CB-8877-4EEE9FBD6373}">
      <dgm:prSet/>
      <dgm:spPr/>
      <dgm:t>
        <a:bodyPr/>
        <a:lstStyle/>
        <a:p>
          <a:endParaRPr lang="en-US" sz="2000">
            <a:latin typeface="Corbel" panose="020B0503020204020204" pitchFamily="34" charset="0"/>
          </a:endParaRPr>
        </a:p>
      </dgm:t>
    </dgm:pt>
    <dgm:pt modelId="{C1320B90-BBD6-429E-A26E-90834DEAF954}">
      <dgm:prSet custT="1"/>
      <dgm:spPr>
        <a:solidFill>
          <a:srgbClr val="6B8891"/>
        </a:solidFill>
      </dgm:spPr>
      <dgm:t>
        <a:bodyPr/>
        <a:lstStyle/>
        <a:p>
          <a:r>
            <a:rPr lang="en-US" sz="1800" dirty="0">
              <a:latin typeface="Corbel" panose="020B0503020204020204" pitchFamily="34" charset="0"/>
            </a:rPr>
            <a:t>Multiple Intent Queries for the User </a:t>
          </a:r>
          <a:r>
            <a:rPr lang="en-US" sz="1800" b="1" i="1" dirty="0">
              <a:solidFill>
                <a:srgbClr val="FF0000"/>
              </a:solidFill>
              <a:latin typeface="Corbel" panose="020B0503020204020204" pitchFamily="34" charset="0"/>
            </a:rPr>
            <a:t>– Coming Soon</a:t>
          </a:r>
        </a:p>
      </dgm:t>
    </dgm:pt>
    <dgm:pt modelId="{88C2B31B-67CF-4194-A814-CDBBFB3159DF}" type="parTrans" cxnId="{213E45A2-5F27-496A-90C2-DA5B87477F6A}">
      <dgm:prSet/>
      <dgm:spPr/>
      <dgm:t>
        <a:bodyPr/>
        <a:lstStyle/>
        <a:p>
          <a:endParaRPr lang="en-US" sz="2000">
            <a:latin typeface="Corbel" panose="020B0503020204020204" pitchFamily="34" charset="0"/>
          </a:endParaRPr>
        </a:p>
      </dgm:t>
    </dgm:pt>
    <dgm:pt modelId="{F464134C-41C0-4AFD-853A-709B335BA3E1}" type="sibTrans" cxnId="{213E45A2-5F27-496A-90C2-DA5B87477F6A}">
      <dgm:prSet/>
      <dgm:spPr/>
      <dgm:t>
        <a:bodyPr/>
        <a:lstStyle/>
        <a:p>
          <a:endParaRPr lang="en-US" sz="2000">
            <a:latin typeface="Corbel" panose="020B0503020204020204" pitchFamily="34" charset="0"/>
          </a:endParaRPr>
        </a:p>
      </dgm:t>
    </dgm:pt>
    <dgm:pt modelId="{8E7701E6-79E5-4BE9-B66A-66DE4AAA71C7}">
      <dgm:prSet custT="1"/>
      <dgm:spPr>
        <a:solidFill>
          <a:srgbClr val="6B8891"/>
        </a:solidFill>
      </dgm:spPr>
      <dgm:t>
        <a:bodyPr/>
        <a:lstStyle/>
        <a:p>
          <a:r>
            <a:rPr lang="en-US" sz="1800">
              <a:latin typeface="Corbel" panose="020B0503020204020204" pitchFamily="34" charset="0"/>
            </a:rPr>
            <a:t>User Feedback</a:t>
          </a:r>
        </a:p>
      </dgm:t>
    </dgm:pt>
    <dgm:pt modelId="{2C4BFB7F-4841-4A64-935A-580FE7DC1B8F}" type="parTrans" cxnId="{B48590BE-DB8F-4253-BA7E-1C3FDB8A7341}">
      <dgm:prSet/>
      <dgm:spPr/>
      <dgm:t>
        <a:bodyPr/>
        <a:lstStyle/>
        <a:p>
          <a:endParaRPr lang="en-US" sz="2000">
            <a:latin typeface="Corbel" panose="020B0503020204020204" pitchFamily="34" charset="0"/>
          </a:endParaRPr>
        </a:p>
      </dgm:t>
    </dgm:pt>
    <dgm:pt modelId="{05AEDA74-58E8-4876-9E20-29C48D933E73}" type="sibTrans" cxnId="{B48590BE-DB8F-4253-BA7E-1C3FDB8A7341}">
      <dgm:prSet/>
      <dgm:spPr/>
      <dgm:t>
        <a:bodyPr/>
        <a:lstStyle/>
        <a:p>
          <a:endParaRPr lang="en-US" sz="2000">
            <a:latin typeface="Corbel" panose="020B0503020204020204" pitchFamily="34" charset="0"/>
          </a:endParaRPr>
        </a:p>
      </dgm:t>
    </dgm:pt>
    <dgm:pt modelId="{59C7E9CE-3691-4DCC-8411-4DD3835B908D}">
      <dgm:prSet custT="1"/>
      <dgm:spPr>
        <a:solidFill>
          <a:srgbClr val="6B8891"/>
        </a:solidFill>
      </dgm:spPr>
      <dgm:t>
        <a:bodyPr/>
        <a:lstStyle/>
        <a:p>
          <a:r>
            <a:rPr lang="en-US" sz="1800">
              <a:latin typeface="Corbel" panose="020B0503020204020204" pitchFamily="34" charset="0"/>
            </a:rPr>
            <a:t>Exporting the Results</a:t>
          </a:r>
        </a:p>
      </dgm:t>
    </dgm:pt>
    <dgm:pt modelId="{8F9189E3-BC12-400D-8180-E1CF6E6798F4}" type="parTrans" cxnId="{D45DBEAC-A348-4706-B51F-5FAC7C391058}">
      <dgm:prSet/>
      <dgm:spPr/>
      <dgm:t>
        <a:bodyPr/>
        <a:lstStyle/>
        <a:p>
          <a:endParaRPr lang="en-US" sz="2000">
            <a:latin typeface="Corbel" panose="020B0503020204020204" pitchFamily="34" charset="0"/>
          </a:endParaRPr>
        </a:p>
      </dgm:t>
    </dgm:pt>
    <dgm:pt modelId="{F156096B-D15A-469C-B26E-807B6610CDB2}" type="sibTrans" cxnId="{D45DBEAC-A348-4706-B51F-5FAC7C391058}">
      <dgm:prSet/>
      <dgm:spPr/>
      <dgm:t>
        <a:bodyPr/>
        <a:lstStyle/>
        <a:p>
          <a:endParaRPr lang="en-US" sz="2000">
            <a:latin typeface="Corbel" panose="020B0503020204020204" pitchFamily="34" charset="0"/>
          </a:endParaRPr>
        </a:p>
      </dgm:t>
    </dgm:pt>
    <dgm:pt modelId="{2C0C01C6-6DE0-476C-A2DC-9132DC149B3E}" type="pres">
      <dgm:prSet presAssocID="{6FC78064-E45D-4EF7-BD4C-CE9FC619B691}" presName="Name0" presStyleCnt="0">
        <dgm:presLayoutVars>
          <dgm:dir/>
          <dgm:animLvl val="lvl"/>
          <dgm:resizeHandles val="exact"/>
        </dgm:presLayoutVars>
      </dgm:prSet>
      <dgm:spPr/>
    </dgm:pt>
    <dgm:pt modelId="{D6D40241-43EE-4CBC-931E-330F3FE23C64}" type="pres">
      <dgm:prSet presAssocID="{72B8B9C9-F1ED-4274-9FDF-176BFC805E62}" presName="linNode" presStyleCnt="0"/>
      <dgm:spPr/>
    </dgm:pt>
    <dgm:pt modelId="{BB22380A-8922-4627-8204-28841358E992}" type="pres">
      <dgm:prSet presAssocID="{72B8B9C9-F1ED-4274-9FDF-176BFC805E62}" presName="parentText" presStyleLbl="node1" presStyleIdx="0" presStyleCnt="8" custLinFactNeighborY="0">
        <dgm:presLayoutVars>
          <dgm:chMax val="1"/>
          <dgm:bulletEnabled val="1"/>
        </dgm:presLayoutVars>
      </dgm:prSet>
      <dgm:spPr/>
    </dgm:pt>
    <dgm:pt modelId="{41D7B05A-49F6-4CE1-ACF9-0CE90BCDD94E}" type="pres">
      <dgm:prSet presAssocID="{65141CE0-FE39-4993-8C95-96BD0CF93A9A}" presName="sp" presStyleCnt="0"/>
      <dgm:spPr/>
    </dgm:pt>
    <dgm:pt modelId="{99DE8624-9052-4A70-9628-27F03C55CF39}" type="pres">
      <dgm:prSet presAssocID="{E3C90E60-70D4-467C-A728-F898B60C05CF}" presName="linNode" presStyleCnt="0"/>
      <dgm:spPr/>
    </dgm:pt>
    <dgm:pt modelId="{B626621A-5264-4CB9-801E-F77B7E312B77}" type="pres">
      <dgm:prSet presAssocID="{E3C90E60-70D4-467C-A728-F898B60C05CF}" presName="parentText" presStyleLbl="node1" presStyleIdx="1" presStyleCnt="8" custLinFactNeighborY="-2529">
        <dgm:presLayoutVars>
          <dgm:chMax val="1"/>
          <dgm:bulletEnabled val="1"/>
        </dgm:presLayoutVars>
      </dgm:prSet>
      <dgm:spPr/>
    </dgm:pt>
    <dgm:pt modelId="{9604329F-C808-4B85-8C6C-D584ABE83A20}" type="pres">
      <dgm:prSet presAssocID="{E3C90E60-70D4-467C-A728-F898B60C05CF}" presName="descendantText" presStyleLbl="alignAccFollowNode1" presStyleIdx="0" presStyleCnt="2" custLinFactNeighborX="0" custLinFactNeighborY="4269">
        <dgm:presLayoutVars>
          <dgm:bulletEnabled val="1"/>
        </dgm:presLayoutVars>
      </dgm:prSet>
      <dgm:spPr/>
    </dgm:pt>
    <dgm:pt modelId="{A47A765B-E5EA-4FEE-90E8-C857E7366B2C}" type="pres">
      <dgm:prSet presAssocID="{8B50A775-5221-48F2-8CB8-31D07B715B56}" presName="sp" presStyleCnt="0"/>
      <dgm:spPr/>
    </dgm:pt>
    <dgm:pt modelId="{F395F783-B0DA-4C4F-A22C-B79A8E69813F}" type="pres">
      <dgm:prSet presAssocID="{E2CD860B-A78C-42C6-8F0D-9B077354C354}" presName="linNode" presStyleCnt="0"/>
      <dgm:spPr/>
    </dgm:pt>
    <dgm:pt modelId="{8C53256B-62A1-407E-99D8-E85407497891}" type="pres">
      <dgm:prSet presAssocID="{E2CD860B-A78C-42C6-8F0D-9B077354C354}" presName="parentText" presStyleLbl="node1" presStyleIdx="2" presStyleCnt="8" custLinFactNeighborY="33">
        <dgm:presLayoutVars>
          <dgm:chMax val="1"/>
          <dgm:bulletEnabled val="1"/>
        </dgm:presLayoutVars>
      </dgm:prSet>
      <dgm:spPr/>
    </dgm:pt>
    <dgm:pt modelId="{0AE8B4A5-0D71-49A9-BE42-D5925526EE4E}" type="pres">
      <dgm:prSet presAssocID="{E2CD860B-A78C-42C6-8F0D-9B077354C354}" presName="descendantText" presStyleLbl="alignAccFollowNode1" presStyleIdx="1" presStyleCnt="2" custLinFactNeighborX="0" custLinFactNeighborY="4269">
        <dgm:presLayoutVars>
          <dgm:bulletEnabled val="1"/>
        </dgm:presLayoutVars>
      </dgm:prSet>
      <dgm:spPr/>
    </dgm:pt>
    <dgm:pt modelId="{6E38A19F-B6DC-4571-8A5A-3F52C8147868}" type="pres">
      <dgm:prSet presAssocID="{10398EFE-83F9-47D4-BFC4-9EC934A6437A}" presName="sp" presStyleCnt="0"/>
      <dgm:spPr/>
    </dgm:pt>
    <dgm:pt modelId="{A1712096-4E23-40A7-A692-2F953A32C756}" type="pres">
      <dgm:prSet presAssocID="{11F7F597-A7DA-4EA0-95C9-5967C2A900EE}" presName="linNode" presStyleCnt="0"/>
      <dgm:spPr/>
    </dgm:pt>
    <dgm:pt modelId="{31DDC16D-1B81-439A-BECE-E73DC21F4807}" type="pres">
      <dgm:prSet presAssocID="{11F7F597-A7DA-4EA0-95C9-5967C2A900EE}" presName="parentText" presStyleLbl="node1" presStyleIdx="3" presStyleCnt="8" custLinFactNeighborY="33">
        <dgm:presLayoutVars>
          <dgm:chMax val="1"/>
          <dgm:bulletEnabled val="1"/>
        </dgm:presLayoutVars>
      </dgm:prSet>
      <dgm:spPr/>
    </dgm:pt>
    <dgm:pt modelId="{170C3A1A-D81B-43F6-803B-848A804C4954}" type="pres">
      <dgm:prSet presAssocID="{A1827311-021A-49FD-9762-05FD07313158}" presName="sp" presStyleCnt="0"/>
      <dgm:spPr/>
    </dgm:pt>
    <dgm:pt modelId="{2F6FD97D-A023-4980-BFA1-78CA839CBDBA}" type="pres">
      <dgm:prSet presAssocID="{F93D0933-0CE8-44D2-9784-278FD8FB0906}" presName="linNode" presStyleCnt="0"/>
      <dgm:spPr/>
    </dgm:pt>
    <dgm:pt modelId="{22417E04-8537-4190-AEF9-8DCB918BBD6E}" type="pres">
      <dgm:prSet presAssocID="{F93D0933-0CE8-44D2-9784-278FD8FB0906}" presName="parentText" presStyleLbl="node1" presStyleIdx="4" presStyleCnt="8" custLinFactNeighborY="33">
        <dgm:presLayoutVars>
          <dgm:chMax val="1"/>
          <dgm:bulletEnabled val="1"/>
        </dgm:presLayoutVars>
      </dgm:prSet>
      <dgm:spPr/>
    </dgm:pt>
    <dgm:pt modelId="{A7071EBC-FA17-472A-A320-2ED8D5F7616B}" type="pres">
      <dgm:prSet presAssocID="{FC785B36-5996-4C75-99ED-A2781335F4CF}" presName="sp" presStyleCnt="0"/>
      <dgm:spPr/>
    </dgm:pt>
    <dgm:pt modelId="{329CA1FF-598E-4A62-A6B6-B74CDD96C706}" type="pres">
      <dgm:prSet presAssocID="{C1320B90-BBD6-429E-A26E-90834DEAF954}" presName="linNode" presStyleCnt="0"/>
      <dgm:spPr/>
    </dgm:pt>
    <dgm:pt modelId="{4311DD21-8707-4D97-8E8C-BB828EAB5685}" type="pres">
      <dgm:prSet presAssocID="{C1320B90-BBD6-429E-A26E-90834DEAF954}" presName="parentText" presStyleLbl="node1" presStyleIdx="5" presStyleCnt="8" custLinFactNeighborY="33">
        <dgm:presLayoutVars>
          <dgm:chMax val="1"/>
          <dgm:bulletEnabled val="1"/>
        </dgm:presLayoutVars>
      </dgm:prSet>
      <dgm:spPr/>
    </dgm:pt>
    <dgm:pt modelId="{DBED3184-4DAA-4594-B897-7A612AC39CFF}" type="pres">
      <dgm:prSet presAssocID="{F464134C-41C0-4AFD-853A-709B335BA3E1}" presName="sp" presStyleCnt="0"/>
      <dgm:spPr/>
    </dgm:pt>
    <dgm:pt modelId="{5AE747F9-3416-402D-9379-5F75C21F3964}" type="pres">
      <dgm:prSet presAssocID="{8E7701E6-79E5-4BE9-B66A-66DE4AAA71C7}" presName="linNode" presStyleCnt="0"/>
      <dgm:spPr/>
    </dgm:pt>
    <dgm:pt modelId="{55204D77-7DDB-4544-A703-DB73FB98A774}" type="pres">
      <dgm:prSet presAssocID="{8E7701E6-79E5-4BE9-B66A-66DE4AAA71C7}" presName="parentText" presStyleLbl="node1" presStyleIdx="6" presStyleCnt="8" custLinFactNeighborY="33">
        <dgm:presLayoutVars>
          <dgm:chMax val="1"/>
          <dgm:bulletEnabled val="1"/>
        </dgm:presLayoutVars>
      </dgm:prSet>
      <dgm:spPr/>
    </dgm:pt>
    <dgm:pt modelId="{719B0896-69B7-4897-B32A-CC2EA93AFD74}" type="pres">
      <dgm:prSet presAssocID="{05AEDA74-58E8-4876-9E20-29C48D933E73}" presName="sp" presStyleCnt="0"/>
      <dgm:spPr/>
    </dgm:pt>
    <dgm:pt modelId="{73461556-43F0-48C9-9B1B-0599FAADEA3F}" type="pres">
      <dgm:prSet presAssocID="{59C7E9CE-3691-4DCC-8411-4DD3835B908D}" presName="linNode" presStyleCnt="0"/>
      <dgm:spPr/>
    </dgm:pt>
    <dgm:pt modelId="{E5744309-F35B-47EA-9065-9334484B7FA2}" type="pres">
      <dgm:prSet presAssocID="{59C7E9CE-3691-4DCC-8411-4DD3835B908D}" presName="parentText" presStyleLbl="node1" presStyleIdx="7" presStyleCnt="8" custLinFactNeighborY="33">
        <dgm:presLayoutVars>
          <dgm:chMax val="1"/>
          <dgm:bulletEnabled val="1"/>
        </dgm:presLayoutVars>
      </dgm:prSet>
      <dgm:spPr/>
    </dgm:pt>
  </dgm:ptLst>
  <dgm:cxnLst>
    <dgm:cxn modelId="{69ACC300-6148-43F7-85C6-7F7ED8D8EF83}" srcId="{E2CD860B-A78C-42C6-8F0D-9B077354C354}" destId="{B643DB43-5FF2-4C41-88CC-AED279142C91}" srcOrd="0" destOrd="0" parTransId="{5767BB0D-79DD-498B-86A2-B0754E79EED3}" sibTransId="{91E784A4-ADFB-4723-B7B7-B8DEE6699134}"/>
    <dgm:cxn modelId="{1D3D2903-4355-4102-B962-BDEFCC948128}" srcId="{E3C90E60-70D4-467C-A728-F898B60C05CF}" destId="{687C744A-5588-455A-A915-0E9C510174DA}" srcOrd="0" destOrd="0" parTransId="{5D299AFC-FEA4-4E66-9794-3A6C7D6E9B42}" sibTransId="{8676CD9A-A613-4D00-9C92-BF8F61BB0505}"/>
    <dgm:cxn modelId="{C1EC4704-DB14-4925-A3E0-C884C0436A93}" type="presOf" srcId="{687C744A-5588-455A-A915-0E9C510174DA}" destId="{9604329F-C808-4B85-8C6C-D584ABE83A20}" srcOrd="0" destOrd="0" presId="urn:microsoft.com/office/officeart/2005/8/layout/vList5"/>
    <dgm:cxn modelId="{B0278511-5EF8-4A45-8FAC-2FB8D545C978}" type="presOf" srcId="{F93D0933-0CE8-44D2-9784-278FD8FB0906}" destId="{22417E04-8537-4190-AEF9-8DCB918BBD6E}" srcOrd="0" destOrd="0" presId="urn:microsoft.com/office/officeart/2005/8/layout/vList5"/>
    <dgm:cxn modelId="{395AE630-68CB-4190-A965-498E68E2FCFE}" srcId="{6FC78064-E45D-4EF7-BD4C-CE9FC619B691}" destId="{E2CD860B-A78C-42C6-8F0D-9B077354C354}" srcOrd="2" destOrd="0" parTransId="{469B0C98-7146-4F03-BE13-36025D3DD5B1}" sibTransId="{10398EFE-83F9-47D4-BFC4-9EC934A6437A}"/>
    <dgm:cxn modelId="{7DDEE836-9AEA-4721-AFF1-DC02989AE7EA}" type="presOf" srcId="{E3C90E60-70D4-467C-A728-F898B60C05CF}" destId="{B626621A-5264-4CB9-801E-F77B7E312B77}" srcOrd="0" destOrd="0" presId="urn:microsoft.com/office/officeart/2005/8/layout/vList5"/>
    <dgm:cxn modelId="{0527AD3B-84F6-4F14-B0A5-4E1EE9A567EA}" type="presOf" srcId="{6FC78064-E45D-4EF7-BD4C-CE9FC619B691}" destId="{2C0C01C6-6DE0-476C-A2DC-9132DC149B3E}" srcOrd="0" destOrd="0" presId="urn:microsoft.com/office/officeart/2005/8/layout/vList5"/>
    <dgm:cxn modelId="{C89D703C-2382-4318-9109-EA1488626234}" srcId="{6FC78064-E45D-4EF7-BD4C-CE9FC619B691}" destId="{11F7F597-A7DA-4EA0-95C9-5967C2A900EE}" srcOrd="3" destOrd="0" parTransId="{FF153044-217F-4342-9C4C-1FFE8BCE45E8}" sibTransId="{A1827311-021A-49FD-9762-05FD07313158}"/>
    <dgm:cxn modelId="{4E93C445-BA69-446D-B65A-FE3B5A8D6F3A}" type="presOf" srcId="{72B8B9C9-F1ED-4274-9FDF-176BFC805E62}" destId="{BB22380A-8922-4627-8204-28841358E992}" srcOrd="0" destOrd="0" presId="urn:microsoft.com/office/officeart/2005/8/layout/vList5"/>
    <dgm:cxn modelId="{190FC047-E28B-496A-9289-70AEF43F44D9}" type="presOf" srcId="{11F7F597-A7DA-4EA0-95C9-5967C2A900EE}" destId="{31DDC16D-1B81-439A-BECE-E73DC21F4807}" srcOrd="0" destOrd="0" presId="urn:microsoft.com/office/officeart/2005/8/layout/vList5"/>
    <dgm:cxn modelId="{3A158F54-3771-4E12-9E54-6C83014A6002}" type="presOf" srcId="{59C7E9CE-3691-4DCC-8411-4DD3835B908D}" destId="{E5744309-F35B-47EA-9065-9334484B7FA2}" srcOrd="0" destOrd="0" presId="urn:microsoft.com/office/officeart/2005/8/layout/vList5"/>
    <dgm:cxn modelId="{036FB382-5463-4B42-A2A2-76D659DE558D}" srcId="{6FC78064-E45D-4EF7-BD4C-CE9FC619B691}" destId="{72B8B9C9-F1ED-4274-9FDF-176BFC805E62}" srcOrd="0" destOrd="0" parTransId="{8073CC10-5190-4FF0-9039-73C7F4694EC9}" sibTransId="{65141CE0-FE39-4993-8C95-96BD0CF93A9A}"/>
    <dgm:cxn modelId="{3C19D888-B238-49CB-8877-4EEE9FBD6373}" srcId="{6FC78064-E45D-4EF7-BD4C-CE9FC619B691}" destId="{F93D0933-0CE8-44D2-9784-278FD8FB0906}" srcOrd="4" destOrd="0" parTransId="{26AC20D6-5CD3-4CFA-BA51-11FE2F628979}" sibTransId="{FC785B36-5996-4C75-99ED-A2781335F4CF}"/>
    <dgm:cxn modelId="{EB2EE48A-68CD-4CB8-93BC-1B62E0999B73}" type="presOf" srcId="{E2CD860B-A78C-42C6-8F0D-9B077354C354}" destId="{8C53256B-62A1-407E-99D8-E85407497891}" srcOrd="0" destOrd="0" presId="urn:microsoft.com/office/officeart/2005/8/layout/vList5"/>
    <dgm:cxn modelId="{8BA1148B-B048-45D8-82CC-C994D16FC03D}" type="presOf" srcId="{8E7701E6-79E5-4BE9-B66A-66DE4AAA71C7}" destId="{55204D77-7DDB-4544-A703-DB73FB98A774}" srcOrd="0" destOrd="0" presId="urn:microsoft.com/office/officeart/2005/8/layout/vList5"/>
    <dgm:cxn modelId="{213E45A2-5F27-496A-90C2-DA5B87477F6A}" srcId="{6FC78064-E45D-4EF7-BD4C-CE9FC619B691}" destId="{C1320B90-BBD6-429E-A26E-90834DEAF954}" srcOrd="5" destOrd="0" parTransId="{88C2B31B-67CF-4194-A814-CDBBFB3159DF}" sibTransId="{F464134C-41C0-4AFD-853A-709B335BA3E1}"/>
    <dgm:cxn modelId="{D45DBEAC-A348-4706-B51F-5FAC7C391058}" srcId="{6FC78064-E45D-4EF7-BD4C-CE9FC619B691}" destId="{59C7E9CE-3691-4DCC-8411-4DD3835B908D}" srcOrd="7" destOrd="0" parTransId="{8F9189E3-BC12-400D-8180-E1CF6E6798F4}" sibTransId="{F156096B-D15A-469C-B26E-807B6610CDB2}"/>
    <dgm:cxn modelId="{BD73B2AF-1D3B-48CE-8C18-F02119D3301A}" type="presOf" srcId="{C1320B90-BBD6-429E-A26E-90834DEAF954}" destId="{4311DD21-8707-4D97-8E8C-BB828EAB5685}" srcOrd="0" destOrd="0" presId="urn:microsoft.com/office/officeart/2005/8/layout/vList5"/>
    <dgm:cxn modelId="{B48590BE-DB8F-4253-BA7E-1C3FDB8A7341}" srcId="{6FC78064-E45D-4EF7-BD4C-CE9FC619B691}" destId="{8E7701E6-79E5-4BE9-B66A-66DE4AAA71C7}" srcOrd="6" destOrd="0" parTransId="{2C4BFB7F-4841-4A64-935A-580FE7DC1B8F}" sibTransId="{05AEDA74-58E8-4876-9E20-29C48D933E73}"/>
    <dgm:cxn modelId="{326B07C6-4CAB-417C-BC82-8CFC5C96488D}" srcId="{6FC78064-E45D-4EF7-BD4C-CE9FC619B691}" destId="{E3C90E60-70D4-467C-A728-F898B60C05CF}" srcOrd="1" destOrd="0" parTransId="{A48C415B-FB2B-49B5-9CF9-78BD37DD8C40}" sibTransId="{8B50A775-5221-48F2-8CB8-31D07B715B56}"/>
    <dgm:cxn modelId="{F7C6E4F0-F7C3-44E1-A85B-82DA4EEC6326}" type="presOf" srcId="{B643DB43-5FF2-4C41-88CC-AED279142C91}" destId="{0AE8B4A5-0D71-49A9-BE42-D5925526EE4E}" srcOrd="0" destOrd="0" presId="urn:microsoft.com/office/officeart/2005/8/layout/vList5"/>
    <dgm:cxn modelId="{6605261E-5263-45CD-8F7F-8B433FEA87BD}" type="presParOf" srcId="{2C0C01C6-6DE0-476C-A2DC-9132DC149B3E}" destId="{D6D40241-43EE-4CBC-931E-330F3FE23C64}" srcOrd="0" destOrd="0" presId="urn:microsoft.com/office/officeart/2005/8/layout/vList5"/>
    <dgm:cxn modelId="{A9FABE3E-053E-421B-BB4F-69AFB443B4D0}" type="presParOf" srcId="{D6D40241-43EE-4CBC-931E-330F3FE23C64}" destId="{BB22380A-8922-4627-8204-28841358E992}" srcOrd="0" destOrd="0" presId="urn:microsoft.com/office/officeart/2005/8/layout/vList5"/>
    <dgm:cxn modelId="{A69D582D-ED27-4183-BE5E-986DFB615B4A}" type="presParOf" srcId="{2C0C01C6-6DE0-476C-A2DC-9132DC149B3E}" destId="{41D7B05A-49F6-4CE1-ACF9-0CE90BCDD94E}" srcOrd="1" destOrd="0" presId="urn:microsoft.com/office/officeart/2005/8/layout/vList5"/>
    <dgm:cxn modelId="{C071261B-CB18-4545-9C1D-88548D9465F7}" type="presParOf" srcId="{2C0C01C6-6DE0-476C-A2DC-9132DC149B3E}" destId="{99DE8624-9052-4A70-9628-27F03C55CF39}" srcOrd="2" destOrd="0" presId="urn:microsoft.com/office/officeart/2005/8/layout/vList5"/>
    <dgm:cxn modelId="{F688E507-D513-46A8-8EF7-05F309F51629}" type="presParOf" srcId="{99DE8624-9052-4A70-9628-27F03C55CF39}" destId="{B626621A-5264-4CB9-801E-F77B7E312B77}" srcOrd="0" destOrd="0" presId="urn:microsoft.com/office/officeart/2005/8/layout/vList5"/>
    <dgm:cxn modelId="{E25221F4-3CF9-473B-A180-132B3C751FE9}" type="presParOf" srcId="{99DE8624-9052-4A70-9628-27F03C55CF39}" destId="{9604329F-C808-4B85-8C6C-D584ABE83A20}" srcOrd="1" destOrd="0" presId="urn:microsoft.com/office/officeart/2005/8/layout/vList5"/>
    <dgm:cxn modelId="{14BCD462-793E-448D-8A48-6B338723863A}" type="presParOf" srcId="{2C0C01C6-6DE0-476C-A2DC-9132DC149B3E}" destId="{A47A765B-E5EA-4FEE-90E8-C857E7366B2C}" srcOrd="3" destOrd="0" presId="urn:microsoft.com/office/officeart/2005/8/layout/vList5"/>
    <dgm:cxn modelId="{53BC453A-C6C3-4284-8A10-17A548F4F2AA}" type="presParOf" srcId="{2C0C01C6-6DE0-476C-A2DC-9132DC149B3E}" destId="{F395F783-B0DA-4C4F-A22C-B79A8E69813F}" srcOrd="4" destOrd="0" presId="urn:microsoft.com/office/officeart/2005/8/layout/vList5"/>
    <dgm:cxn modelId="{DBA17DAF-21D9-4994-807D-6E3726E07FEF}" type="presParOf" srcId="{F395F783-B0DA-4C4F-A22C-B79A8E69813F}" destId="{8C53256B-62A1-407E-99D8-E85407497891}" srcOrd="0" destOrd="0" presId="urn:microsoft.com/office/officeart/2005/8/layout/vList5"/>
    <dgm:cxn modelId="{0689BB99-1D4D-4C94-9DB0-EBA25EB97D2B}" type="presParOf" srcId="{F395F783-B0DA-4C4F-A22C-B79A8E69813F}" destId="{0AE8B4A5-0D71-49A9-BE42-D5925526EE4E}" srcOrd="1" destOrd="0" presId="urn:microsoft.com/office/officeart/2005/8/layout/vList5"/>
    <dgm:cxn modelId="{D96CDFA4-6674-4235-B1A8-CC95224CFD37}" type="presParOf" srcId="{2C0C01C6-6DE0-476C-A2DC-9132DC149B3E}" destId="{6E38A19F-B6DC-4571-8A5A-3F52C8147868}" srcOrd="5" destOrd="0" presId="urn:microsoft.com/office/officeart/2005/8/layout/vList5"/>
    <dgm:cxn modelId="{44898A92-3018-416B-9E13-F52108DBEB89}" type="presParOf" srcId="{2C0C01C6-6DE0-476C-A2DC-9132DC149B3E}" destId="{A1712096-4E23-40A7-A692-2F953A32C756}" srcOrd="6" destOrd="0" presId="urn:microsoft.com/office/officeart/2005/8/layout/vList5"/>
    <dgm:cxn modelId="{50AE6CF3-9703-4F6C-8C39-E402D665B789}" type="presParOf" srcId="{A1712096-4E23-40A7-A692-2F953A32C756}" destId="{31DDC16D-1B81-439A-BECE-E73DC21F4807}" srcOrd="0" destOrd="0" presId="urn:microsoft.com/office/officeart/2005/8/layout/vList5"/>
    <dgm:cxn modelId="{D62B3FF4-217F-4055-8644-F99D5CA3121D}" type="presParOf" srcId="{2C0C01C6-6DE0-476C-A2DC-9132DC149B3E}" destId="{170C3A1A-D81B-43F6-803B-848A804C4954}" srcOrd="7" destOrd="0" presId="urn:microsoft.com/office/officeart/2005/8/layout/vList5"/>
    <dgm:cxn modelId="{9E980BC2-F00F-4299-BD53-783A2C858668}" type="presParOf" srcId="{2C0C01C6-6DE0-476C-A2DC-9132DC149B3E}" destId="{2F6FD97D-A023-4980-BFA1-78CA839CBDBA}" srcOrd="8" destOrd="0" presId="urn:microsoft.com/office/officeart/2005/8/layout/vList5"/>
    <dgm:cxn modelId="{486A76AB-FD80-4252-820D-81823651BA18}" type="presParOf" srcId="{2F6FD97D-A023-4980-BFA1-78CA839CBDBA}" destId="{22417E04-8537-4190-AEF9-8DCB918BBD6E}" srcOrd="0" destOrd="0" presId="urn:microsoft.com/office/officeart/2005/8/layout/vList5"/>
    <dgm:cxn modelId="{B03AE26D-D6F4-49B3-9034-B0502DA710DE}" type="presParOf" srcId="{2C0C01C6-6DE0-476C-A2DC-9132DC149B3E}" destId="{A7071EBC-FA17-472A-A320-2ED8D5F7616B}" srcOrd="9" destOrd="0" presId="urn:microsoft.com/office/officeart/2005/8/layout/vList5"/>
    <dgm:cxn modelId="{77F3443E-BEF7-4BA9-B9DC-C27930BAD2EB}" type="presParOf" srcId="{2C0C01C6-6DE0-476C-A2DC-9132DC149B3E}" destId="{329CA1FF-598E-4A62-A6B6-B74CDD96C706}" srcOrd="10" destOrd="0" presId="urn:microsoft.com/office/officeart/2005/8/layout/vList5"/>
    <dgm:cxn modelId="{2B6D461D-84D2-4E0D-99EE-4397D8CB891D}" type="presParOf" srcId="{329CA1FF-598E-4A62-A6B6-B74CDD96C706}" destId="{4311DD21-8707-4D97-8E8C-BB828EAB5685}" srcOrd="0" destOrd="0" presId="urn:microsoft.com/office/officeart/2005/8/layout/vList5"/>
    <dgm:cxn modelId="{D2C1AB4A-E8F0-4751-90BD-6F41D08E416C}" type="presParOf" srcId="{2C0C01C6-6DE0-476C-A2DC-9132DC149B3E}" destId="{DBED3184-4DAA-4594-B897-7A612AC39CFF}" srcOrd="11" destOrd="0" presId="urn:microsoft.com/office/officeart/2005/8/layout/vList5"/>
    <dgm:cxn modelId="{62A71FE6-26B8-4C2B-9951-848ECE0AE0C9}" type="presParOf" srcId="{2C0C01C6-6DE0-476C-A2DC-9132DC149B3E}" destId="{5AE747F9-3416-402D-9379-5F75C21F3964}" srcOrd="12" destOrd="0" presId="urn:microsoft.com/office/officeart/2005/8/layout/vList5"/>
    <dgm:cxn modelId="{318DDBFE-3981-4BAB-A771-906172AF8330}" type="presParOf" srcId="{5AE747F9-3416-402D-9379-5F75C21F3964}" destId="{55204D77-7DDB-4544-A703-DB73FB98A774}" srcOrd="0" destOrd="0" presId="urn:microsoft.com/office/officeart/2005/8/layout/vList5"/>
    <dgm:cxn modelId="{637A8239-7D96-44DD-A989-A9CE5D1E855D}" type="presParOf" srcId="{2C0C01C6-6DE0-476C-A2DC-9132DC149B3E}" destId="{719B0896-69B7-4897-B32A-CC2EA93AFD74}" srcOrd="13" destOrd="0" presId="urn:microsoft.com/office/officeart/2005/8/layout/vList5"/>
    <dgm:cxn modelId="{541A6517-FD01-4B26-A9E4-7F7E2D31D821}" type="presParOf" srcId="{2C0C01C6-6DE0-476C-A2DC-9132DC149B3E}" destId="{73461556-43F0-48C9-9B1B-0599FAADEA3F}" srcOrd="14" destOrd="0" presId="urn:microsoft.com/office/officeart/2005/8/layout/vList5"/>
    <dgm:cxn modelId="{D06BD0CB-BB12-4898-93C4-99E728E96378}" type="presParOf" srcId="{73461556-43F0-48C9-9B1B-0599FAADEA3F}" destId="{E5744309-F35B-47EA-9065-9334484B7FA2}"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F86B61-0D0A-4CFA-8898-8CF68B4ED61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3A26157-87EC-4441-995A-A21B88D6D2B8}">
      <dgm:prSet custT="1"/>
      <dgm:spPr>
        <a:solidFill>
          <a:srgbClr val="50656C"/>
        </a:solidFill>
      </dgm:spPr>
      <dgm:t>
        <a:bodyPr/>
        <a:lstStyle/>
        <a:p>
          <a:r>
            <a:rPr lang="en-US" sz="2400" dirty="0"/>
            <a:t>Company Management by Super Admin (</a:t>
          </a:r>
          <a:r>
            <a:rPr lang="en-US" sz="2400" dirty="0" err="1"/>
            <a:t>SoftClouds</a:t>
          </a:r>
          <a:r>
            <a:rPr lang="en-US" sz="2400" dirty="0"/>
            <a:t>)</a:t>
          </a:r>
        </a:p>
      </dgm:t>
    </dgm:pt>
    <dgm:pt modelId="{D5E18D5F-F3CC-4114-A9E3-AC8CF51FCFBD}" type="parTrans" cxnId="{532D7952-F6E0-4BC9-96E7-5E11C6155ED5}">
      <dgm:prSet/>
      <dgm:spPr/>
      <dgm:t>
        <a:bodyPr/>
        <a:lstStyle/>
        <a:p>
          <a:endParaRPr lang="en-US"/>
        </a:p>
      </dgm:t>
    </dgm:pt>
    <dgm:pt modelId="{89CBA904-5142-4905-BED1-0B9A4FD9F3FE}" type="sibTrans" cxnId="{532D7952-F6E0-4BC9-96E7-5E11C6155ED5}">
      <dgm:prSet/>
      <dgm:spPr/>
      <dgm:t>
        <a:bodyPr/>
        <a:lstStyle/>
        <a:p>
          <a:endParaRPr lang="en-US"/>
        </a:p>
      </dgm:t>
    </dgm:pt>
    <dgm:pt modelId="{99D5C7AF-B930-49F3-85C0-4DC232F74EAC}">
      <dgm:prSet custT="1"/>
      <dgm:spPr>
        <a:solidFill>
          <a:srgbClr val="6B8891">
            <a:alpha val="90000"/>
          </a:srgbClr>
        </a:solidFill>
      </dgm:spPr>
      <dgm:t>
        <a:bodyPr/>
        <a:lstStyle/>
        <a:p>
          <a:r>
            <a:rPr lang="en-US" sz="1400">
              <a:solidFill>
                <a:schemeClr val="bg1"/>
              </a:solidFill>
            </a:rPr>
            <a:t>Company id</a:t>
          </a:r>
        </a:p>
      </dgm:t>
    </dgm:pt>
    <dgm:pt modelId="{1098DA7C-F0DC-4F71-A556-69E99ED47EF9}" type="parTrans" cxnId="{630C09B4-F508-459B-916F-C63234FCF23E}">
      <dgm:prSet/>
      <dgm:spPr/>
      <dgm:t>
        <a:bodyPr/>
        <a:lstStyle/>
        <a:p>
          <a:endParaRPr lang="en-US"/>
        </a:p>
      </dgm:t>
    </dgm:pt>
    <dgm:pt modelId="{98B6ACDA-AC44-4722-B351-2CDBF55AC0B9}" type="sibTrans" cxnId="{630C09B4-F508-459B-916F-C63234FCF23E}">
      <dgm:prSet/>
      <dgm:spPr/>
      <dgm:t>
        <a:bodyPr/>
        <a:lstStyle/>
        <a:p>
          <a:endParaRPr lang="en-US"/>
        </a:p>
      </dgm:t>
    </dgm:pt>
    <dgm:pt modelId="{4D7AF38D-B66D-4F05-86A8-F29367085B43}">
      <dgm:prSet custT="1"/>
      <dgm:spPr>
        <a:solidFill>
          <a:srgbClr val="6B8891">
            <a:alpha val="90000"/>
          </a:srgbClr>
        </a:solidFill>
      </dgm:spPr>
      <dgm:t>
        <a:bodyPr/>
        <a:lstStyle/>
        <a:p>
          <a:r>
            <a:rPr lang="en-US" sz="1400" dirty="0">
              <a:solidFill>
                <a:schemeClr val="bg1"/>
              </a:solidFill>
            </a:rPr>
            <a:t>Company password</a:t>
          </a:r>
        </a:p>
      </dgm:t>
    </dgm:pt>
    <dgm:pt modelId="{56491082-6E33-4B2D-9191-D98887FD915D}" type="parTrans" cxnId="{24B40A0A-E936-4A9C-8D08-6A6D17304182}">
      <dgm:prSet/>
      <dgm:spPr/>
      <dgm:t>
        <a:bodyPr/>
        <a:lstStyle/>
        <a:p>
          <a:endParaRPr lang="en-US"/>
        </a:p>
      </dgm:t>
    </dgm:pt>
    <dgm:pt modelId="{E5AD1EE3-FBCD-4528-8A1D-6F61065466E0}" type="sibTrans" cxnId="{24B40A0A-E936-4A9C-8D08-6A6D17304182}">
      <dgm:prSet/>
      <dgm:spPr/>
      <dgm:t>
        <a:bodyPr/>
        <a:lstStyle/>
        <a:p>
          <a:endParaRPr lang="en-US"/>
        </a:p>
      </dgm:t>
    </dgm:pt>
    <dgm:pt modelId="{E80046BB-D582-44F2-B03F-5C74D7AB4781}">
      <dgm:prSet custT="1"/>
      <dgm:spPr>
        <a:solidFill>
          <a:srgbClr val="50656C"/>
        </a:solidFill>
      </dgm:spPr>
      <dgm:t>
        <a:bodyPr/>
        <a:lstStyle/>
        <a:p>
          <a:r>
            <a:rPr lang="en-US" sz="2400"/>
            <a:t>Admin Interface to manage users</a:t>
          </a:r>
        </a:p>
      </dgm:t>
    </dgm:pt>
    <dgm:pt modelId="{80B93834-057C-453A-A4ED-AB20B30E9283}" type="parTrans" cxnId="{5CF84643-460A-4E28-8590-FB8E796C066E}">
      <dgm:prSet/>
      <dgm:spPr/>
      <dgm:t>
        <a:bodyPr/>
        <a:lstStyle/>
        <a:p>
          <a:endParaRPr lang="en-US"/>
        </a:p>
      </dgm:t>
    </dgm:pt>
    <dgm:pt modelId="{DDB44711-940B-42B0-9FFD-95D3C0831C04}" type="sibTrans" cxnId="{5CF84643-460A-4E28-8590-FB8E796C066E}">
      <dgm:prSet/>
      <dgm:spPr/>
      <dgm:t>
        <a:bodyPr/>
        <a:lstStyle/>
        <a:p>
          <a:endParaRPr lang="en-US"/>
        </a:p>
      </dgm:t>
    </dgm:pt>
    <dgm:pt modelId="{56B8E167-F815-4566-9618-0E151DE329B7}">
      <dgm:prSet custT="1"/>
      <dgm:spPr>
        <a:solidFill>
          <a:srgbClr val="6B8891">
            <a:alpha val="90000"/>
          </a:srgbClr>
        </a:solidFill>
      </dgm:spPr>
      <dgm:t>
        <a:bodyPr/>
        <a:lstStyle/>
        <a:p>
          <a:r>
            <a:rPr lang="en-US" sz="1400">
              <a:solidFill>
                <a:schemeClr val="bg1"/>
              </a:solidFill>
            </a:rPr>
            <a:t>Add new users</a:t>
          </a:r>
        </a:p>
      </dgm:t>
    </dgm:pt>
    <dgm:pt modelId="{5B3B01F0-4CC2-4CDD-9D52-BB073900F031}" type="parTrans" cxnId="{D09F9B6C-EEFA-41DE-AC4D-58C46CE9EC64}">
      <dgm:prSet/>
      <dgm:spPr/>
      <dgm:t>
        <a:bodyPr/>
        <a:lstStyle/>
        <a:p>
          <a:endParaRPr lang="en-US"/>
        </a:p>
      </dgm:t>
    </dgm:pt>
    <dgm:pt modelId="{AECA5A7A-CE78-45FA-83D5-EF1FE7B8344D}" type="sibTrans" cxnId="{D09F9B6C-EEFA-41DE-AC4D-58C46CE9EC64}">
      <dgm:prSet/>
      <dgm:spPr/>
      <dgm:t>
        <a:bodyPr/>
        <a:lstStyle/>
        <a:p>
          <a:endParaRPr lang="en-US"/>
        </a:p>
      </dgm:t>
    </dgm:pt>
    <dgm:pt modelId="{A6F7A38B-3F5B-4846-BF89-CDAF7A08505C}">
      <dgm:prSet custT="1"/>
      <dgm:spPr>
        <a:solidFill>
          <a:srgbClr val="6B8891">
            <a:alpha val="90000"/>
          </a:srgbClr>
        </a:solidFill>
      </dgm:spPr>
      <dgm:t>
        <a:bodyPr/>
        <a:lstStyle/>
        <a:p>
          <a:r>
            <a:rPr lang="en-US" sz="1400">
              <a:solidFill>
                <a:schemeClr val="bg1"/>
              </a:solidFill>
            </a:rPr>
            <a:t>Edit/delete/enable/disable users</a:t>
          </a:r>
        </a:p>
      </dgm:t>
    </dgm:pt>
    <dgm:pt modelId="{8F7F921D-FD88-4494-B9F2-18EE884B574C}" type="parTrans" cxnId="{8F6162D0-54BA-4960-A41D-A25DD428F350}">
      <dgm:prSet/>
      <dgm:spPr/>
      <dgm:t>
        <a:bodyPr/>
        <a:lstStyle/>
        <a:p>
          <a:endParaRPr lang="en-US"/>
        </a:p>
      </dgm:t>
    </dgm:pt>
    <dgm:pt modelId="{26B85974-0AD4-48D9-8755-3534971C0C92}" type="sibTrans" cxnId="{8F6162D0-54BA-4960-A41D-A25DD428F350}">
      <dgm:prSet/>
      <dgm:spPr/>
      <dgm:t>
        <a:bodyPr/>
        <a:lstStyle/>
        <a:p>
          <a:endParaRPr lang="en-US"/>
        </a:p>
      </dgm:t>
    </dgm:pt>
    <dgm:pt modelId="{0FD95B0C-9323-4993-B510-686E63FE4AFD}">
      <dgm:prSet custT="1"/>
      <dgm:spPr>
        <a:solidFill>
          <a:srgbClr val="6B8891">
            <a:alpha val="90000"/>
          </a:srgbClr>
        </a:solidFill>
      </dgm:spPr>
      <dgm:t>
        <a:bodyPr/>
        <a:lstStyle/>
        <a:p>
          <a:r>
            <a:rPr lang="en-US" sz="1400">
              <a:solidFill>
                <a:schemeClr val="bg1"/>
              </a:solidFill>
            </a:rPr>
            <a:t>Reset password</a:t>
          </a:r>
        </a:p>
      </dgm:t>
    </dgm:pt>
    <dgm:pt modelId="{654E54AF-F48D-4068-8D7E-9E5BEAEF1C13}" type="parTrans" cxnId="{2B32FBBE-4911-4C0A-9903-9455E320A1E2}">
      <dgm:prSet/>
      <dgm:spPr/>
      <dgm:t>
        <a:bodyPr/>
        <a:lstStyle/>
        <a:p>
          <a:endParaRPr lang="en-US"/>
        </a:p>
      </dgm:t>
    </dgm:pt>
    <dgm:pt modelId="{7C2BE33D-A633-4856-B2CE-1E2E73FC3050}" type="sibTrans" cxnId="{2B32FBBE-4911-4C0A-9903-9455E320A1E2}">
      <dgm:prSet/>
      <dgm:spPr/>
      <dgm:t>
        <a:bodyPr/>
        <a:lstStyle/>
        <a:p>
          <a:endParaRPr lang="en-US"/>
        </a:p>
      </dgm:t>
    </dgm:pt>
    <dgm:pt modelId="{036B33B7-45E6-4819-8A28-65108942ECE1}">
      <dgm:prSet custT="1"/>
      <dgm:spPr>
        <a:solidFill>
          <a:srgbClr val="50656C"/>
        </a:solidFill>
      </dgm:spPr>
      <dgm:t>
        <a:bodyPr/>
        <a:lstStyle/>
        <a:p>
          <a:r>
            <a:rPr lang="en-US" sz="2400"/>
            <a:t>User details</a:t>
          </a:r>
        </a:p>
      </dgm:t>
    </dgm:pt>
    <dgm:pt modelId="{C28C3E19-C675-44AB-BDC6-6A695A7BEB23}" type="parTrans" cxnId="{32CFD12B-5288-4943-AED1-C6BF841538FA}">
      <dgm:prSet/>
      <dgm:spPr/>
      <dgm:t>
        <a:bodyPr/>
        <a:lstStyle/>
        <a:p>
          <a:endParaRPr lang="en-US"/>
        </a:p>
      </dgm:t>
    </dgm:pt>
    <dgm:pt modelId="{92B06805-DDF7-40E9-9AF9-D6F41048F4FE}" type="sibTrans" cxnId="{32CFD12B-5288-4943-AED1-C6BF841538FA}">
      <dgm:prSet/>
      <dgm:spPr/>
      <dgm:t>
        <a:bodyPr/>
        <a:lstStyle/>
        <a:p>
          <a:endParaRPr lang="en-US"/>
        </a:p>
      </dgm:t>
    </dgm:pt>
    <dgm:pt modelId="{DB4F77A3-9F32-4900-A6F9-B06DC326E851}">
      <dgm:prSet custT="1"/>
      <dgm:spPr>
        <a:solidFill>
          <a:srgbClr val="6B8891">
            <a:alpha val="90000"/>
          </a:srgbClr>
        </a:solidFill>
      </dgm:spPr>
      <dgm:t>
        <a:bodyPr/>
        <a:lstStyle/>
        <a:p>
          <a:r>
            <a:rPr lang="en-US" sz="1400">
              <a:solidFill>
                <a:schemeClr val="bg1"/>
              </a:solidFill>
            </a:rPr>
            <a:t>User id</a:t>
          </a:r>
        </a:p>
      </dgm:t>
    </dgm:pt>
    <dgm:pt modelId="{878B11EA-0688-4CD6-9FFB-8B2553FE999D}" type="parTrans" cxnId="{CAC952E5-7606-497C-BA19-028DA5B8F93F}">
      <dgm:prSet/>
      <dgm:spPr/>
      <dgm:t>
        <a:bodyPr/>
        <a:lstStyle/>
        <a:p>
          <a:endParaRPr lang="en-US"/>
        </a:p>
      </dgm:t>
    </dgm:pt>
    <dgm:pt modelId="{1EEE361F-50F4-4CAF-A44D-21BD924D8303}" type="sibTrans" cxnId="{CAC952E5-7606-497C-BA19-028DA5B8F93F}">
      <dgm:prSet/>
      <dgm:spPr/>
      <dgm:t>
        <a:bodyPr/>
        <a:lstStyle/>
        <a:p>
          <a:endParaRPr lang="en-US"/>
        </a:p>
      </dgm:t>
    </dgm:pt>
    <dgm:pt modelId="{CBBB44F9-DE65-4EE5-9845-4C13A9D88F19}">
      <dgm:prSet custT="1"/>
      <dgm:spPr>
        <a:solidFill>
          <a:srgbClr val="6B8891">
            <a:alpha val="90000"/>
          </a:srgbClr>
        </a:solidFill>
      </dgm:spPr>
      <dgm:t>
        <a:bodyPr/>
        <a:lstStyle/>
        <a:p>
          <a:r>
            <a:rPr lang="en-US" sz="1400">
              <a:solidFill>
                <a:schemeClr val="bg1"/>
              </a:solidFill>
            </a:rPr>
            <a:t>User Password</a:t>
          </a:r>
        </a:p>
      </dgm:t>
    </dgm:pt>
    <dgm:pt modelId="{82AC7B7B-D8D2-428C-8097-758F2D592D10}" type="parTrans" cxnId="{3C9F907C-1006-455B-8100-502A15CDD018}">
      <dgm:prSet/>
      <dgm:spPr/>
      <dgm:t>
        <a:bodyPr/>
        <a:lstStyle/>
        <a:p>
          <a:endParaRPr lang="en-US"/>
        </a:p>
      </dgm:t>
    </dgm:pt>
    <dgm:pt modelId="{3E117F57-BBDD-46E0-91A4-12487C2CF074}" type="sibTrans" cxnId="{3C9F907C-1006-455B-8100-502A15CDD018}">
      <dgm:prSet/>
      <dgm:spPr/>
      <dgm:t>
        <a:bodyPr/>
        <a:lstStyle/>
        <a:p>
          <a:endParaRPr lang="en-US"/>
        </a:p>
      </dgm:t>
    </dgm:pt>
    <dgm:pt modelId="{EBFF07D3-015E-4CE5-BA75-82849777DF59}">
      <dgm:prSet custT="1"/>
      <dgm:spPr>
        <a:solidFill>
          <a:srgbClr val="6B8891">
            <a:alpha val="90000"/>
          </a:srgbClr>
        </a:solidFill>
      </dgm:spPr>
      <dgm:t>
        <a:bodyPr/>
        <a:lstStyle/>
        <a:p>
          <a:r>
            <a:rPr lang="en-US" sz="1400">
              <a:solidFill>
                <a:schemeClr val="bg1"/>
              </a:solidFill>
            </a:rPr>
            <a:t>Email address</a:t>
          </a:r>
        </a:p>
      </dgm:t>
    </dgm:pt>
    <dgm:pt modelId="{C008C0FF-5FB7-41C0-8532-F86C2B88CAD7}" type="parTrans" cxnId="{C43B201F-5BA1-44FF-A53D-C0A14C6B36F2}">
      <dgm:prSet/>
      <dgm:spPr/>
      <dgm:t>
        <a:bodyPr/>
        <a:lstStyle/>
        <a:p>
          <a:endParaRPr lang="en-US"/>
        </a:p>
      </dgm:t>
    </dgm:pt>
    <dgm:pt modelId="{0A5AC48E-AD15-4BFD-859C-6DDC2ADC3DA0}" type="sibTrans" cxnId="{C43B201F-5BA1-44FF-A53D-C0A14C6B36F2}">
      <dgm:prSet/>
      <dgm:spPr/>
      <dgm:t>
        <a:bodyPr/>
        <a:lstStyle/>
        <a:p>
          <a:endParaRPr lang="en-US"/>
        </a:p>
      </dgm:t>
    </dgm:pt>
    <dgm:pt modelId="{786AF416-8474-4887-8468-85EB94D5340A}">
      <dgm:prSet custT="1"/>
      <dgm:spPr>
        <a:solidFill>
          <a:srgbClr val="6B8891">
            <a:alpha val="90000"/>
          </a:srgbClr>
        </a:solidFill>
      </dgm:spPr>
      <dgm:t>
        <a:bodyPr/>
        <a:lstStyle/>
        <a:p>
          <a:r>
            <a:rPr lang="en-US" sz="1400">
              <a:solidFill>
                <a:schemeClr val="bg1"/>
              </a:solidFill>
            </a:rPr>
            <a:t>Status &lt;enabled/disabled&gt;</a:t>
          </a:r>
        </a:p>
      </dgm:t>
    </dgm:pt>
    <dgm:pt modelId="{E277B641-C738-41C9-A864-4B385E62019B}" type="parTrans" cxnId="{C5DEF161-865C-45EA-AAE2-3B3908F33284}">
      <dgm:prSet/>
      <dgm:spPr/>
      <dgm:t>
        <a:bodyPr/>
        <a:lstStyle/>
        <a:p>
          <a:endParaRPr lang="en-US"/>
        </a:p>
      </dgm:t>
    </dgm:pt>
    <dgm:pt modelId="{46665970-4DC3-428C-B7E8-E863DE0E90FE}" type="sibTrans" cxnId="{C5DEF161-865C-45EA-AAE2-3B3908F33284}">
      <dgm:prSet/>
      <dgm:spPr/>
      <dgm:t>
        <a:bodyPr/>
        <a:lstStyle/>
        <a:p>
          <a:endParaRPr lang="en-US"/>
        </a:p>
      </dgm:t>
    </dgm:pt>
    <dgm:pt modelId="{628F072D-AABE-4CC5-97A0-B7C2B01CA28C}">
      <dgm:prSet custT="1"/>
      <dgm:spPr>
        <a:solidFill>
          <a:srgbClr val="50656C"/>
        </a:solidFill>
      </dgm:spPr>
      <dgm:t>
        <a:bodyPr/>
        <a:lstStyle/>
        <a:p>
          <a:r>
            <a:rPr lang="en-US" sz="2400"/>
            <a:t>Analytics &amp; Reporting</a:t>
          </a:r>
        </a:p>
      </dgm:t>
    </dgm:pt>
    <dgm:pt modelId="{014B0D83-E20D-4869-81A0-2491778B2AC2}" type="parTrans" cxnId="{0F530063-8848-40F3-B5DA-A664C88D2E8D}">
      <dgm:prSet/>
      <dgm:spPr/>
      <dgm:t>
        <a:bodyPr/>
        <a:lstStyle/>
        <a:p>
          <a:endParaRPr lang="en-US"/>
        </a:p>
      </dgm:t>
    </dgm:pt>
    <dgm:pt modelId="{8535FF8C-DE74-4D47-B30E-F9209967DB73}" type="sibTrans" cxnId="{0F530063-8848-40F3-B5DA-A664C88D2E8D}">
      <dgm:prSet/>
      <dgm:spPr/>
      <dgm:t>
        <a:bodyPr/>
        <a:lstStyle/>
        <a:p>
          <a:endParaRPr lang="en-US"/>
        </a:p>
      </dgm:t>
    </dgm:pt>
    <dgm:pt modelId="{0492E0C5-D429-4C96-8291-031193455F21}">
      <dgm:prSet custT="1"/>
      <dgm:spPr>
        <a:solidFill>
          <a:srgbClr val="6B8891">
            <a:alpha val="90000"/>
          </a:srgbClr>
        </a:solidFill>
      </dgm:spPr>
      <dgm:t>
        <a:bodyPr/>
        <a:lstStyle/>
        <a:p>
          <a:r>
            <a:rPr lang="en-US" sz="1400">
              <a:solidFill>
                <a:schemeClr val="bg1"/>
              </a:solidFill>
            </a:rPr>
            <a:t>Admin can see the top users by search</a:t>
          </a:r>
        </a:p>
      </dgm:t>
    </dgm:pt>
    <dgm:pt modelId="{BE85FF2D-BE9F-4E37-BAEC-8DE4D8E0469F}" type="parTrans" cxnId="{C5D9F2AA-7EE0-4F0C-9B9C-6C0C38690B7C}">
      <dgm:prSet/>
      <dgm:spPr/>
      <dgm:t>
        <a:bodyPr/>
        <a:lstStyle/>
        <a:p>
          <a:endParaRPr lang="en-US"/>
        </a:p>
      </dgm:t>
    </dgm:pt>
    <dgm:pt modelId="{C143405A-85FA-42B4-9015-F735CF8F9239}" type="sibTrans" cxnId="{C5D9F2AA-7EE0-4F0C-9B9C-6C0C38690B7C}">
      <dgm:prSet/>
      <dgm:spPr/>
      <dgm:t>
        <a:bodyPr/>
        <a:lstStyle/>
        <a:p>
          <a:endParaRPr lang="en-US"/>
        </a:p>
      </dgm:t>
    </dgm:pt>
    <dgm:pt modelId="{0D0335EA-1075-42AB-80E4-29D3D38E6F4D}">
      <dgm:prSet custT="1"/>
      <dgm:spPr>
        <a:solidFill>
          <a:srgbClr val="6B8891">
            <a:alpha val="90000"/>
          </a:srgbClr>
        </a:solidFill>
      </dgm:spPr>
      <dgm:t>
        <a:bodyPr/>
        <a:lstStyle/>
        <a:p>
          <a:r>
            <a:rPr lang="en-US" sz="1400">
              <a:solidFill>
                <a:schemeClr val="bg1"/>
              </a:solidFill>
            </a:rPr>
            <a:t>Admin can see the search strings,, results</a:t>
          </a:r>
        </a:p>
      </dgm:t>
    </dgm:pt>
    <dgm:pt modelId="{CC11C15C-C48B-4483-B654-455F40CF022A}" type="parTrans" cxnId="{F27D43BE-6586-41CB-9E18-6C2E7033659B}">
      <dgm:prSet/>
      <dgm:spPr/>
      <dgm:t>
        <a:bodyPr/>
        <a:lstStyle/>
        <a:p>
          <a:endParaRPr lang="en-US"/>
        </a:p>
      </dgm:t>
    </dgm:pt>
    <dgm:pt modelId="{905D6D1A-307D-4535-BFFA-FD205E39CFFE}" type="sibTrans" cxnId="{F27D43BE-6586-41CB-9E18-6C2E7033659B}">
      <dgm:prSet/>
      <dgm:spPr/>
      <dgm:t>
        <a:bodyPr/>
        <a:lstStyle/>
        <a:p>
          <a:endParaRPr lang="en-US"/>
        </a:p>
      </dgm:t>
    </dgm:pt>
    <dgm:pt modelId="{BF8FB822-BEDB-4599-9F5B-A1BB8C16F59E}">
      <dgm:prSet custT="1"/>
      <dgm:spPr>
        <a:solidFill>
          <a:srgbClr val="6B8891">
            <a:alpha val="90000"/>
          </a:srgbClr>
        </a:solidFill>
      </dgm:spPr>
      <dgm:t>
        <a:bodyPr/>
        <a:lstStyle/>
        <a:p>
          <a:r>
            <a:rPr lang="en-US" sz="1400">
              <a:solidFill>
                <a:schemeClr val="bg1"/>
              </a:solidFill>
            </a:rPr>
            <a:t>Dashboard of users (by time, date etc.,)</a:t>
          </a:r>
        </a:p>
      </dgm:t>
    </dgm:pt>
    <dgm:pt modelId="{2673A875-E4C0-436F-8902-B503D4086FDA}" type="parTrans" cxnId="{C7747EE4-87F1-4A00-8123-2388D290F139}">
      <dgm:prSet/>
      <dgm:spPr/>
      <dgm:t>
        <a:bodyPr/>
        <a:lstStyle/>
        <a:p>
          <a:endParaRPr lang="en-US"/>
        </a:p>
      </dgm:t>
    </dgm:pt>
    <dgm:pt modelId="{C03995B9-E434-4DD6-AE59-202F9779CFFC}" type="sibTrans" cxnId="{C7747EE4-87F1-4A00-8123-2388D290F139}">
      <dgm:prSet/>
      <dgm:spPr/>
      <dgm:t>
        <a:bodyPr/>
        <a:lstStyle/>
        <a:p>
          <a:endParaRPr lang="en-US"/>
        </a:p>
      </dgm:t>
    </dgm:pt>
    <dgm:pt modelId="{058BBE12-4B67-4429-AE8B-639ECDB23FD3}" type="pres">
      <dgm:prSet presAssocID="{D5F86B61-0D0A-4CFA-8898-8CF68B4ED61F}" presName="Name0" presStyleCnt="0">
        <dgm:presLayoutVars>
          <dgm:dir/>
          <dgm:animLvl val="lvl"/>
          <dgm:resizeHandles val="exact"/>
        </dgm:presLayoutVars>
      </dgm:prSet>
      <dgm:spPr/>
    </dgm:pt>
    <dgm:pt modelId="{4C7B8A6C-D5AC-4C78-93C8-2739B8360ED7}" type="pres">
      <dgm:prSet presAssocID="{A3A26157-87EC-4441-995A-A21B88D6D2B8}" presName="linNode" presStyleCnt="0"/>
      <dgm:spPr/>
    </dgm:pt>
    <dgm:pt modelId="{B8072CAB-DE39-4925-ABE2-CF2C36421298}" type="pres">
      <dgm:prSet presAssocID="{A3A26157-87EC-4441-995A-A21B88D6D2B8}" presName="parentText" presStyleLbl="node1" presStyleIdx="0" presStyleCnt="4" custLinFactNeighborX="-3326" custLinFactNeighborY="-15433">
        <dgm:presLayoutVars>
          <dgm:chMax val="1"/>
          <dgm:bulletEnabled val="1"/>
        </dgm:presLayoutVars>
      </dgm:prSet>
      <dgm:spPr/>
    </dgm:pt>
    <dgm:pt modelId="{AE0D8BEE-4B52-4299-B92B-151F33089564}" type="pres">
      <dgm:prSet presAssocID="{A3A26157-87EC-4441-995A-A21B88D6D2B8}" presName="descendantText" presStyleLbl="alignAccFollowNode1" presStyleIdx="0" presStyleCnt="4">
        <dgm:presLayoutVars>
          <dgm:bulletEnabled val="1"/>
        </dgm:presLayoutVars>
      </dgm:prSet>
      <dgm:spPr/>
    </dgm:pt>
    <dgm:pt modelId="{D9FEEFB9-5FAA-4D52-BDAC-0D38703D5D2C}" type="pres">
      <dgm:prSet presAssocID="{89CBA904-5142-4905-BED1-0B9A4FD9F3FE}" presName="sp" presStyleCnt="0"/>
      <dgm:spPr/>
    </dgm:pt>
    <dgm:pt modelId="{DC413C54-F8F0-4934-9247-EC760ACE429A}" type="pres">
      <dgm:prSet presAssocID="{E80046BB-D582-44F2-B03F-5C74D7AB4781}" presName="linNode" presStyleCnt="0"/>
      <dgm:spPr/>
    </dgm:pt>
    <dgm:pt modelId="{8B9CC053-5127-4D9E-99C6-9D5C07395C9B}" type="pres">
      <dgm:prSet presAssocID="{E80046BB-D582-44F2-B03F-5C74D7AB4781}" presName="parentText" presStyleLbl="node1" presStyleIdx="1" presStyleCnt="4">
        <dgm:presLayoutVars>
          <dgm:chMax val="1"/>
          <dgm:bulletEnabled val="1"/>
        </dgm:presLayoutVars>
      </dgm:prSet>
      <dgm:spPr/>
    </dgm:pt>
    <dgm:pt modelId="{D7AA8D2D-CDF3-4088-BD36-8A9F1D37FAF0}" type="pres">
      <dgm:prSet presAssocID="{E80046BB-D582-44F2-B03F-5C74D7AB4781}" presName="descendantText" presStyleLbl="alignAccFollowNode1" presStyleIdx="1" presStyleCnt="4">
        <dgm:presLayoutVars>
          <dgm:bulletEnabled val="1"/>
        </dgm:presLayoutVars>
      </dgm:prSet>
      <dgm:spPr/>
    </dgm:pt>
    <dgm:pt modelId="{BED3FBDE-2F87-481C-82AB-4554F457FCBC}" type="pres">
      <dgm:prSet presAssocID="{DDB44711-940B-42B0-9FFD-95D3C0831C04}" presName="sp" presStyleCnt="0"/>
      <dgm:spPr/>
    </dgm:pt>
    <dgm:pt modelId="{3010CD36-D229-455A-97A7-C8DDCB988AEB}" type="pres">
      <dgm:prSet presAssocID="{036B33B7-45E6-4819-8A28-65108942ECE1}" presName="linNode" presStyleCnt="0"/>
      <dgm:spPr/>
    </dgm:pt>
    <dgm:pt modelId="{018BB1BD-1576-4311-9F4B-9ADBE9841141}" type="pres">
      <dgm:prSet presAssocID="{036B33B7-45E6-4819-8A28-65108942ECE1}" presName="parentText" presStyleLbl="node1" presStyleIdx="2" presStyleCnt="4">
        <dgm:presLayoutVars>
          <dgm:chMax val="1"/>
          <dgm:bulletEnabled val="1"/>
        </dgm:presLayoutVars>
      </dgm:prSet>
      <dgm:spPr/>
    </dgm:pt>
    <dgm:pt modelId="{0D018999-E4B4-4509-8960-0C6E3F78E004}" type="pres">
      <dgm:prSet presAssocID="{036B33B7-45E6-4819-8A28-65108942ECE1}" presName="descendantText" presStyleLbl="alignAccFollowNode1" presStyleIdx="2" presStyleCnt="4">
        <dgm:presLayoutVars>
          <dgm:bulletEnabled val="1"/>
        </dgm:presLayoutVars>
      </dgm:prSet>
      <dgm:spPr/>
    </dgm:pt>
    <dgm:pt modelId="{EEBB3C73-3FB3-4764-AB37-4621E7D58B2C}" type="pres">
      <dgm:prSet presAssocID="{92B06805-DDF7-40E9-9AF9-D6F41048F4FE}" presName="sp" presStyleCnt="0"/>
      <dgm:spPr/>
    </dgm:pt>
    <dgm:pt modelId="{0B570277-ADF4-424D-BCBD-75B2BDF2E8CF}" type="pres">
      <dgm:prSet presAssocID="{628F072D-AABE-4CC5-97A0-B7C2B01CA28C}" presName="linNode" presStyleCnt="0"/>
      <dgm:spPr/>
    </dgm:pt>
    <dgm:pt modelId="{1E4CA366-4C46-439F-8C9F-C665F4EDA70F}" type="pres">
      <dgm:prSet presAssocID="{628F072D-AABE-4CC5-97A0-B7C2B01CA28C}" presName="parentText" presStyleLbl="node1" presStyleIdx="3" presStyleCnt="4">
        <dgm:presLayoutVars>
          <dgm:chMax val="1"/>
          <dgm:bulletEnabled val="1"/>
        </dgm:presLayoutVars>
      </dgm:prSet>
      <dgm:spPr/>
    </dgm:pt>
    <dgm:pt modelId="{F3A9ADA7-A47D-4F4D-993D-382224E29C72}" type="pres">
      <dgm:prSet presAssocID="{628F072D-AABE-4CC5-97A0-B7C2B01CA28C}" presName="descendantText" presStyleLbl="alignAccFollowNode1" presStyleIdx="3" presStyleCnt="4">
        <dgm:presLayoutVars>
          <dgm:bulletEnabled val="1"/>
        </dgm:presLayoutVars>
      </dgm:prSet>
      <dgm:spPr/>
    </dgm:pt>
  </dgm:ptLst>
  <dgm:cxnLst>
    <dgm:cxn modelId="{BD2E7405-F28C-4DBB-825C-EAFA1F4393DE}" type="presOf" srcId="{4D7AF38D-B66D-4F05-86A8-F29367085B43}" destId="{AE0D8BEE-4B52-4299-B92B-151F33089564}" srcOrd="0" destOrd="1" presId="urn:microsoft.com/office/officeart/2005/8/layout/vList5"/>
    <dgm:cxn modelId="{24B40A0A-E936-4A9C-8D08-6A6D17304182}" srcId="{A3A26157-87EC-4441-995A-A21B88D6D2B8}" destId="{4D7AF38D-B66D-4F05-86A8-F29367085B43}" srcOrd="1" destOrd="0" parTransId="{56491082-6E33-4B2D-9191-D98887FD915D}" sibTransId="{E5AD1EE3-FBCD-4528-8A1D-6F61065466E0}"/>
    <dgm:cxn modelId="{C43B201F-5BA1-44FF-A53D-C0A14C6B36F2}" srcId="{036B33B7-45E6-4819-8A28-65108942ECE1}" destId="{EBFF07D3-015E-4CE5-BA75-82849777DF59}" srcOrd="2" destOrd="0" parTransId="{C008C0FF-5FB7-41C0-8532-F86C2B88CAD7}" sibTransId="{0A5AC48E-AD15-4BFD-859C-6DDC2ADC3DA0}"/>
    <dgm:cxn modelId="{32CFD12B-5288-4943-AED1-C6BF841538FA}" srcId="{D5F86B61-0D0A-4CFA-8898-8CF68B4ED61F}" destId="{036B33B7-45E6-4819-8A28-65108942ECE1}" srcOrd="2" destOrd="0" parTransId="{C28C3E19-C675-44AB-BDC6-6A695A7BEB23}" sibTransId="{92B06805-DDF7-40E9-9AF9-D6F41048F4FE}"/>
    <dgm:cxn modelId="{AC6B0C30-98C6-41A0-A0F1-4605CFEAFF30}" type="presOf" srcId="{0FD95B0C-9323-4993-B510-686E63FE4AFD}" destId="{D7AA8D2D-CDF3-4088-BD36-8A9F1D37FAF0}" srcOrd="0" destOrd="2" presId="urn:microsoft.com/office/officeart/2005/8/layout/vList5"/>
    <dgm:cxn modelId="{E649F735-6AD4-447B-9942-C78CF6597615}" type="presOf" srcId="{DB4F77A3-9F32-4900-A6F9-B06DC326E851}" destId="{0D018999-E4B4-4509-8960-0C6E3F78E004}" srcOrd="0" destOrd="0" presId="urn:microsoft.com/office/officeart/2005/8/layout/vList5"/>
    <dgm:cxn modelId="{DF47B236-B7BA-4270-9860-8A4BBE1639F5}" type="presOf" srcId="{EBFF07D3-015E-4CE5-BA75-82849777DF59}" destId="{0D018999-E4B4-4509-8960-0C6E3F78E004}" srcOrd="0" destOrd="2" presId="urn:microsoft.com/office/officeart/2005/8/layout/vList5"/>
    <dgm:cxn modelId="{C92B2439-4897-4715-9B9B-58F6D7A65868}" type="presOf" srcId="{D5F86B61-0D0A-4CFA-8898-8CF68B4ED61F}" destId="{058BBE12-4B67-4429-AE8B-639ECDB23FD3}" srcOrd="0" destOrd="0" presId="urn:microsoft.com/office/officeart/2005/8/layout/vList5"/>
    <dgm:cxn modelId="{C288B341-74BD-4088-8009-A2017EC794F2}" type="presOf" srcId="{99D5C7AF-B930-49F3-85C0-4DC232F74EAC}" destId="{AE0D8BEE-4B52-4299-B92B-151F33089564}" srcOrd="0" destOrd="0" presId="urn:microsoft.com/office/officeart/2005/8/layout/vList5"/>
    <dgm:cxn modelId="{C5DEF161-865C-45EA-AAE2-3B3908F33284}" srcId="{036B33B7-45E6-4819-8A28-65108942ECE1}" destId="{786AF416-8474-4887-8468-85EB94D5340A}" srcOrd="3" destOrd="0" parTransId="{E277B641-C738-41C9-A864-4B385E62019B}" sibTransId="{46665970-4DC3-428C-B7E8-E863DE0E90FE}"/>
    <dgm:cxn modelId="{0F530063-8848-40F3-B5DA-A664C88D2E8D}" srcId="{D5F86B61-0D0A-4CFA-8898-8CF68B4ED61F}" destId="{628F072D-AABE-4CC5-97A0-B7C2B01CA28C}" srcOrd="3" destOrd="0" parTransId="{014B0D83-E20D-4869-81A0-2491778B2AC2}" sibTransId="{8535FF8C-DE74-4D47-B30E-F9209967DB73}"/>
    <dgm:cxn modelId="{5CF84643-460A-4E28-8590-FB8E796C066E}" srcId="{D5F86B61-0D0A-4CFA-8898-8CF68B4ED61F}" destId="{E80046BB-D582-44F2-B03F-5C74D7AB4781}" srcOrd="1" destOrd="0" parTransId="{80B93834-057C-453A-A4ED-AB20B30E9283}" sibTransId="{DDB44711-940B-42B0-9FFD-95D3C0831C04}"/>
    <dgm:cxn modelId="{E1494C66-F510-4B5B-A067-581B1C5FF023}" type="presOf" srcId="{BF8FB822-BEDB-4599-9F5B-A1BB8C16F59E}" destId="{F3A9ADA7-A47D-4F4D-993D-382224E29C72}" srcOrd="0" destOrd="2" presId="urn:microsoft.com/office/officeart/2005/8/layout/vList5"/>
    <dgm:cxn modelId="{47011647-54C5-40DC-A7C7-5200E3D53031}" type="presOf" srcId="{786AF416-8474-4887-8468-85EB94D5340A}" destId="{0D018999-E4B4-4509-8960-0C6E3F78E004}" srcOrd="0" destOrd="3" presId="urn:microsoft.com/office/officeart/2005/8/layout/vList5"/>
    <dgm:cxn modelId="{D09F9B6C-EEFA-41DE-AC4D-58C46CE9EC64}" srcId="{E80046BB-D582-44F2-B03F-5C74D7AB4781}" destId="{56B8E167-F815-4566-9618-0E151DE329B7}" srcOrd="0" destOrd="0" parTransId="{5B3B01F0-4CC2-4CDD-9D52-BB073900F031}" sibTransId="{AECA5A7A-CE78-45FA-83D5-EF1FE7B8344D}"/>
    <dgm:cxn modelId="{532D7952-F6E0-4BC9-96E7-5E11C6155ED5}" srcId="{D5F86B61-0D0A-4CFA-8898-8CF68B4ED61F}" destId="{A3A26157-87EC-4441-995A-A21B88D6D2B8}" srcOrd="0" destOrd="0" parTransId="{D5E18D5F-F3CC-4114-A9E3-AC8CF51FCFBD}" sibTransId="{89CBA904-5142-4905-BED1-0B9A4FD9F3FE}"/>
    <dgm:cxn modelId="{DCD8387A-4AA7-41B1-B779-4BA65DD553CC}" type="presOf" srcId="{56B8E167-F815-4566-9618-0E151DE329B7}" destId="{D7AA8D2D-CDF3-4088-BD36-8A9F1D37FAF0}" srcOrd="0" destOrd="0" presId="urn:microsoft.com/office/officeart/2005/8/layout/vList5"/>
    <dgm:cxn modelId="{027BC37A-B210-4F2F-93DA-490540976BE2}" type="presOf" srcId="{628F072D-AABE-4CC5-97A0-B7C2B01CA28C}" destId="{1E4CA366-4C46-439F-8C9F-C665F4EDA70F}" srcOrd="0" destOrd="0" presId="urn:microsoft.com/office/officeart/2005/8/layout/vList5"/>
    <dgm:cxn modelId="{3C9F907C-1006-455B-8100-502A15CDD018}" srcId="{036B33B7-45E6-4819-8A28-65108942ECE1}" destId="{CBBB44F9-DE65-4EE5-9845-4C13A9D88F19}" srcOrd="1" destOrd="0" parTransId="{82AC7B7B-D8D2-428C-8097-758F2D592D10}" sibTransId="{3E117F57-BBDD-46E0-91A4-12487C2CF074}"/>
    <dgm:cxn modelId="{C6905A86-11FB-4434-BF8D-6AACEBAD0213}" type="presOf" srcId="{A6F7A38B-3F5B-4846-BF89-CDAF7A08505C}" destId="{D7AA8D2D-CDF3-4088-BD36-8A9F1D37FAF0}" srcOrd="0" destOrd="1" presId="urn:microsoft.com/office/officeart/2005/8/layout/vList5"/>
    <dgm:cxn modelId="{C5D9F2AA-7EE0-4F0C-9B9C-6C0C38690B7C}" srcId="{628F072D-AABE-4CC5-97A0-B7C2B01CA28C}" destId="{0492E0C5-D429-4C96-8291-031193455F21}" srcOrd="0" destOrd="0" parTransId="{BE85FF2D-BE9F-4E37-BAEC-8DE4D8E0469F}" sibTransId="{C143405A-85FA-42B4-9015-F735CF8F9239}"/>
    <dgm:cxn modelId="{E25F7BAE-321D-4788-9E83-A5E55287781B}" type="presOf" srcId="{036B33B7-45E6-4819-8A28-65108942ECE1}" destId="{018BB1BD-1576-4311-9F4B-9ADBE9841141}" srcOrd="0" destOrd="0" presId="urn:microsoft.com/office/officeart/2005/8/layout/vList5"/>
    <dgm:cxn modelId="{630C09B4-F508-459B-916F-C63234FCF23E}" srcId="{A3A26157-87EC-4441-995A-A21B88D6D2B8}" destId="{99D5C7AF-B930-49F3-85C0-4DC232F74EAC}" srcOrd="0" destOrd="0" parTransId="{1098DA7C-F0DC-4F71-A556-69E99ED47EF9}" sibTransId="{98B6ACDA-AC44-4722-B351-2CDBF55AC0B9}"/>
    <dgm:cxn modelId="{62010EBB-86DE-4A18-AE95-286CE7F03A0D}" type="presOf" srcId="{CBBB44F9-DE65-4EE5-9845-4C13A9D88F19}" destId="{0D018999-E4B4-4509-8960-0C6E3F78E004}" srcOrd="0" destOrd="1" presId="urn:microsoft.com/office/officeart/2005/8/layout/vList5"/>
    <dgm:cxn modelId="{F27D43BE-6586-41CB-9E18-6C2E7033659B}" srcId="{628F072D-AABE-4CC5-97A0-B7C2B01CA28C}" destId="{0D0335EA-1075-42AB-80E4-29D3D38E6F4D}" srcOrd="1" destOrd="0" parTransId="{CC11C15C-C48B-4483-B654-455F40CF022A}" sibTransId="{905D6D1A-307D-4535-BFFA-FD205E39CFFE}"/>
    <dgm:cxn modelId="{2B32FBBE-4911-4C0A-9903-9455E320A1E2}" srcId="{E80046BB-D582-44F2-B03F-5C74D7AB4781}" destId="{0FD95B0C-9323-4993-B510-686E63FE4AFD}" srcOrd="2" destOrd="0" parTransId="{654E54AF-F48D-4068-8D7E-9E5BEAEF1C13}" sibTransId="{7C2BE33D-A633-4856-B2CE-1E2E73FC3050}"/>
    <dgm:cxn modelId="{8F6162D0-54BA-4960-A41D-A25DD428F350}" srcId="{E80046BB-D582-44F2-B03F-5C74D7AB4781}" destId="{A6F7A38B-3F5B-4846-BF89-CDAF7A08505C}" srcOrd="1" destOrd="0" parTransId="{8F7F921D-FD88-4494-B9F2-18EE884B574C}" sibTransId="{26B85974-0AD4-48D9-8755-3534971C0C92}"/>
    <dgm:cxn modelId="{C7747EE4-87F1-4A00-8123-2388D290F139}" srcId="{628F072D-AABE-4CC5-97A0-B7C2B01CA28C}" destId="{BF8FB822-BEDB-4599-9F5B-A1BB8C16F59E}" srcOrd="2" destOrd="0" parTransId="{2673A875-E4C0-436F-8902-B503D4086FDA}" sibTransId="{C03995B9-E434-4DD6-AE59-202F9779CFFC}"/>
    <dgm:cxn modelId="{D663ACE4-5545-4788-A797-A0DF9144ADE0}" type="presOf" srcId="{A3A26157-87EC-4441-995A-A21B88D6D2B8}" destId="{B8072CAB-DE39-4925-ABE2-CF2C36421298}" srcOrd="0" destOrd="0" presId="urn:microsoft.com/office/officeart/2005/8/layout/vList5"/>
    <dgm:cxn modelId="{CAC952E5-7606-497C-BA19-028DA5B8F93F}" srcId="{036B33B7-45E6-4819-8A28-65108942ECE1}" destId="{DB4F77A3-9F32-4900-A6F9-B06DC326E851}" srcOrd="0" destOrd="0" parTransId="{878B11EA-0688-4CD6-9FFB-8B2553FE999D}" sibTransId="{1EEE361F-50F4-4CAF-A44D-21BD924D8303}"/>
    <dgm:cxn modelId="{9F6E68EF-8D6E-499C-BEB9-6204FC8AB79D}" type="presOf" srcId="{0492E0C5-D429-4C96-8291-031193455F21}" destId="{F3A9ADA7-A47D-4F4D-993D-382224E29C72}" srcOrd="0" destOrd="0" presId="urn:microsoft.com/office/officeart/2005/8/layout/vList5"/>
    <dgm:cxn modelId="{B1CE86F6-3775-4A0F-B120-EB28D826A270}" type="presOf" srcId="{0D0335EA-1075-42AB-80E4-29D3D38E6F4D}" destId="{F3A9ADA7-A47D-4F4D-993D-382224E29C72}" srcOrd="0" destOrd="1" presId="urn:microsoft.com/office/officeart/2005/8/layout/vList5"/>
    <dgm:cxn modelId="{A809BCFB-6E28-402F-B886-A16CF203E060}" type="presOf" srcId="{E80046BB-D582-44F2-B03F-5C74D7AB4781}" destId="{8B9CC053-5127-4D9E-99C6-9D5C07395C9B}" srcOrd="0" destOrd="0" presId="urn:microsoft.com/office/officeart/2005/8/layout/vList5"/>
    <dgm:cxn modelId="{189C3B2B-21F3-4FF5-A35F-49533C61EB94}" type="presParOf" srcId="{058BBE12-4B67-4429-AE8B-639ECDB23FD3}" destId="{4C7B8A6C-D5AC-4C78-93C8-2739B8360ED7}" srcOrd="0" destOrd="0" presId="urn:microsoft.com/office/officeart/2005/8/layout/vList5"/>
    <dgm:cxn modelId="{B6AD7FAA-B5D7-4FF5-BA57-0DB5237C741E}" type="presParOf" srcId="{4C7B8A6C-D5AC-4C78-93C8-2739B8360ED7}" destId="{B8072CAB-DE39-4925-ABE2-CF2C36421298}" srcOrd="0" destOrd="0" presId="urn:microsoft.com/office/officeart/2005/8/layout/vList5"/>
    <dgm:cxn modelId="{D67C7593-8F15-44AB-B3B4-9433F15B2F8F}" type="presParOf" srcId="{4C7B8A6C-D5AC-4C78-93C8-2739B8360ED7}" destId="{AE0D8BEE-4B52-4299-B92B-151F33089564}" srcOrd="1" destOrd="0" presId="urn:microsoft.com/office/officeart/2005/8/layout/vList5"/>
    <dgm:cxn modelId="{E999A004-6B9A-4B72-A392-7D0DAF774DF2}" type="presParOf" srcId="{058BBE12-4B67-4429-AE8B-639ECDB23FD3}" destId="{D9FEEFB9-5FAA-4D52-BDAC-0D38703D5D2C}" srcOrd="1" destOrd="0" presId="urn:microsoft.com/office/officeart/2005/8/layout/vList5"/>
    <dgm:cxn modelId="{A36F3EBB-C586-400C-95D3-CD7B77A1607B}" type="presParOf" srcId="{058BBE12-4B67-4429-AE8B-639ECDB23FD3}" destId="{DC413C54-F8F0-4934-9247-EC760ACE429A}" srcOrd="2" destOrd="0" presId="urn:microsoft.com/office/officeart/2005/8/layout/vList5"/>
    <dgm:cxn modelId="{7734A186-B798-4463-9E46-DCCB54DE22C9}" type="presParOf" srcId="{DC413C54-F8F0-4934-9247-EC760ACE429A}" destId="{8B9CC053-5127-4D9E-99C6-9D5C07395C9B}" srcOrd="0" destOrd="0" presId="urn:microsoft.com/office/officeart/2005/8/layout/vList5"/>
    <dgm:cxn modelId="{D1D162C1-5454-40B7-9CDA-E252DD568E0E}" type="presParOf" srcId="{DC413C54-F8F0-4934-9247-EC760ACE429A}" destId="{D7AA8D2D-CDF3-4088-BD36-8A9F1D37FAF0}" srcOrd="1" destOrd="0" presId="urn:microsoft.com/office/officeart/2005/8/layout/vList5"/>
    <dgm:cxn modelId="{2E0DAD23-26ED-4F5F-B80E-DED68F6F2B17}" type="presParOf" srcId="{058BBE12-4B67-4429-AE8B-639ECDB23FD3}" destId="{BED3FBDE-2F87-481C-82AB-4554F457FCBC}" srcOrd="3" destOrd="0" presId="urn:microsoft.com/office/officeart/2005/8/layout/vList5"/>
    <dgm:cxn modelId="{9F200074-9939-4ED6-B123-6F1C49814C56}" type="presParOf" srcId="{058BBE12-4B67-4429-AE8B-639ECDB23FD3}" destId="{3010CD36-D229-455A-97A7-C8DDCB988AEB}" srcOrd="4" destOrd="0" presId="urn:microsoft.com/office/officeart/2005/8/layout/vList5"/>
    <dgm:cxn modelId="{9B4CF807-ED30-470B-B93D-383EB6FDA49B}" type="presParOf" srcId="{3010CD36-D229-455A-97A7-C8DDCB988AEB}" destId="{018BB1BD-1576-4311-9F4B-9ADBE9841141}" srcOrd="0" destOrd="0" presId="urn:microsoft.com/office/officeart/2005/8/layout/vList5"/>
    <dgm:cxn modelId="{F82E3423-8712-4217-B874-3A8438304D38}" type="presParOf" srcId="{3010CD36-D229-455A-97A7-C8DDCB988AEB}" destId="{0D018999-E4B4-4509-8960-0C6E3F78E004}" srcOrd="1" destOrd="0" presId="urn:microsoft.com/office/officeart/2005/8/layout/vList5"/>
    <dgm:cxn modelId="{207B2705-54EA-41C2-A8C3-8492A25FCD4E}" type="presParOf" srcId="{058BBE12-4B67-4429-AE8B-639ECDB23FD3}" destId="{EEBB3C73-3FB3-4764-AB37-4621E7D58B2C}" srcOrd="5" destOrd="0" presId="urn:microsoft.com/office/officeart/2005/8/layout/vList5"/>
    <dgm:cxn modelId="{97D1BF04-D4F6-4A0D-8DCF-43579AEE1E4E}" type="presParOf" srcId="{058BBE12-4B67-4429-AE8B-639ECDB23FD3}" destId="{0B570277-ADF4-424D-BCBD-75B2BDF2E8CF}" srcOrd="6" destOrd="0" presId="urn:microsoft.com/office/officeart/2005/8/layout/vList5"/>
    <dgm:cxn modelId="{228440BC-6BA0-487A-8D3F-2C6E7B042339}" type="presParOf" srcId="{0B570277-ADF4-424D-BCBD-75B2BDF2E8CF}" destId="{1E4CA366-4C46-439F-8C9F-C665F4EDA70F}" srcOrd="0" destOrd="0" presId="urn:microsoft.com/office/officeart/2005/8/layout/vList5"/>
    <dgm:cxn modelId="{F8285993-AB17-4B8E-A91C-868703F8A0F2}" type="presParOf" srcId="{0B570277-ADF4-424D-BCBD-75B2BDF2E8CF}" destId="{F3A9ADA7-A47D-4F4D-993D-382224E29C72}"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EBE68A-C12B-4035-A72C-F9FFD7223E18}"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EFE29206-6D2D-4B88-A76B-2038468E8EDB}">
      <dgm:prSet custT="1"/>
      <dgm:spPr>
        <a:solidFill>
          <a:srgbClr val="50656C"/>
        </a:solidFill>
      </dgm:spPr>
      <dgm:t>
        <a:bodyPr/>
        <a:lstStyle/>
        <a:p>
          <a:r>
            <a:rPr lang="en-US" sz="1600" b="1" dirty="0"/>
            <a:t>Mazda</a:t>
          </a:r>
          <a:r>
            <a:rPr lang="en-US" sz="1600" dirty="0"/>
            <a:t> might want to call </a:t>
          </a:r>
          <a:r>
            <a:rPr lang="en-US" sz="1600" b="1" dirty="0"/>
            <a:t>Qupplet</a:t>
          </a:r>
          <a:r>
            <a:rPr lang="en-US" sz="1600" dirty="0"/>
            <a:t> as any other name</a:t>
          </a:r>
        </a:p>
      </dgm:t>
    </dgm:pt>
    <dgm:pt modelId="{93082368-BE06-4F3B-A366-DD2F709B27AF}" type="parTrans" cxnId="{7F9A33CC-DE22-401B-8AE9-B102D16982B7}">
      <dgm:prSet/>
      <dgm:spPr/>
      <dgm:t>
        <a:bodyPr/>
        <a:lstStyle/>
        <a:p>
          <a:endParaRPr lang="en-US"/>
        </a:p>
      </dgm:t>
    </dgm:pt>
    <dgm:pt modelId="{73B0DCE3-D3DB-4871-80A4-BCD2FC7C70A3}" type="sibTrans" cxnId="{7F9A33CC-DE22-401B-8AE9-B102D16982B7}">
      <dgm:prSet/>
      <dgm:spPr/>
      <dgm:t>
        <a:bodyPr/>
        <a:lstStyle/>
        <a:p>
          <a:endParaRPr lang="en-US"/>
        </a:p>
      </dgm:t>
    </dgm:pt>
    <dgm:pt modelId="{1ACD8284-E9F6-45CE-9E69-26981C4DCF94}">
      <dgm:prSet custT="1"/>
      <dgm:spPr>
        <a:solidFill>
          <a:srgbClr val="50656C"/>
        </a:solidFill>
      </dgm:spPr>
      <dgm:t>
        <a:bodyPr/>
        <a:lstStyle/>
        <a:p>
          <a:r>
            <a:rPr lang="en-US" sz="1600"/>
            <a:t>Need to finalize name</a:t>
          </a:r>
        </a:p>
      </dgm:t>
    </dgm:pt>
    <dgm:pt modelId="{F28CC34D-D656-47F5-A560-8B551F9A41BA}" type="parTrans" cxnId="{6F3C52CC-9425-419D-ACD3-6577DC26FA51}">
      <dgm:prSet/>
      <dgm:spPr/>
      <dgm:t>
        <a:bodyPr/>
        <a:lstStyle/>
        <a:p>
          <a:endParaRPr lang="en-US"/>
        </a:p>
      </dgm:t>
    </dgm:pt>
    <dgm:pt modelId="{62DA3D9B-A10F-4160-A055-CB1F94A71945}" type="sibTrans" cxnId="{6F3C52CC-9425-419D-ACD3-6577DC26FA51}">
      <dgm:prSet/>
      <dgm:spPr/>
      <dgm:t>
        <a:bodyPr/>
        <a:lstStyle/>
        <a:p>
          <a:endParaRPr lang="en-US"/>
        </a:p>
      </dgm:t>
    </dgm:pt>
    <dgm:pt modelId="{CE8A00AA-BB04-49DD-8DE2-225444890FCB}">
      <dgm:prSet custT="1"/>
      <dgm:spPr>
        <a:solidFill>
          <a:srgbClr val="50656C"/>
        </a:solidFill>
      </dgm:spPr>
      <dgm:t>
        <a:bodyPr/>
        <a:lstStyle/>
        <a:p>
          <a:r>
            <a:rPr lang="en-US" sz="1600"/>
            <a:t>Come up with logos/color schemes</a:t>
          </a:r>
        </a:p>
      </dgm:t>
    </dgm:pt>
    <dgm:pt modelId="{5897B6D6-FE1D-42F9-9E28-1423BDB78185}" type="parTrans" cxnId="{BA1C82C2-D649-4C4A-82F9-415D30360F2C}">
      <dgm:prSet/>
      <dgm:spPr/>
      <dgm:t>
        <a:bodyPr/>
        <a:lstStyle/>
        <a:p>
          <a:endParaRPr lang="en-US"/>
        </a:p>
      </dgm:t>
    </dgm:pt>
    <dgm:pt modelId="{FA4064C8-E421-418D-8FF0-21FCCF898587}" type="sibTrans" cxnId="{BA1C82C2-D649-4C4A-82F9-415D30360F2C}">
      <dgm:prSet/>
      <dgm:spPr/>
      <dgm:t>
        <a:bodyPr/>
        <a:lstStyle/>
        <a:p>
          <a:endParaRPr lang="en-US"/>
        </a:p>
      </dgm:t>
    </dgm:pt>
    <dgm:pt modelId="{EFCE2FA4-15D1-42DF-B3EC-C4C0D4640FBE}" type="pres">
      <dgm:prSet presAssocID="{B7EBE68A-C12B-4035-A72C-F9FFD7223E18}" presName="diagram" presStyleCnt="0">
        <dgm:presLayoutVars>
          <dgm:chPref val="1"/>
          <dgm:dir/>
          <dgm:animOne val="branch"/>
          <dgm:animLvl val="lvl"/>
          <dgm:resizeHandles/>
        </dgm:presLayoutVars>
      </dgm:prSet>
      <dgm:spPr/>
    </dgm:pt>
    <dgm:pt modelId="{6BD06462-E8D0-4970-A6FD-5E6F8F5E3CA7}" type="pres">
      <dgm:prSet presAssocID="{EFE29206-6D2D-4B88-A76B-2038468E8EDB}" presName="root" presStyleCnt="0"/>
      <dgm:spPr/>
    </dgm:pt>
    <dgm:pt modelId="{11F9EC33-F532-44D4-9A4D-BAE1D6A17FD9}" type="pres">
      <dgm:prSet presAssocID="{EFE29206-6D2D-4B88-A76B-2038468E8EDB}" presName="rootComposite" presStyleCnt="0"/>
      <dgm:spPr/>
    </dgm:pt>
    <dgm:pt modelId="{40B46951-CA11-410B-B2F9-484A9940DAAB}" type="pres">
      <dgm:prSet presAssocID="{EFE29206-6D2D-4B88-A76B-2038468E8EDB}" presName="rootText" presStyleLbl="node1" presStyleIdx="0" presStyleCnt="3"/>
      <dgm:spPr/>
    </dgm:pt>
    <dgm:pt modelId="{B6BEB4BA-7B70-4F29-9031-07C89C784F58}" type="pres">
      <dgm:prSet presAssocID="{EFE29206-6D2D-4B88-A76B-2038468E8EDB}" presName="rootConnector" presStyleLbl="node1" presStyleIdx="0" presStyleCnt="3"/>
      <dgm:spPr/>
    </dgm:pt>
    <dgm:pt modelId="{455E2E49-49F5-4555-A6A0-27CA62C7FB28}" type="pres">
      <dgm:prSet presAssocID="{EFE29206-6D2D-4B88-A76B-2038468E8EDB}" presName="childShape" presStyleCnt="0"/>
      <dgm:spPr/>
    </dgm:pt>
    <dgm:pt modelId="{694A368C-57E5-41B6-AA7E-AEAAC4AE4D5A}" type="pres">
      <dgm:prSet presAssocID="{1ACD8284-E9F6-45CE-9E69-26981C4DCF94}" presName="root" presStyleCnt="0"/>
      <dgm:spPr/>
    </dgm:pt>
    <dgm:pt modelId="{B8E65D66-E78D-4B60-8ACC-D052E2AC9F4C}" type="pres">
      <dgm:prSet presAssocID="{1ACD8284-E9F6-45CE-9E69-26981C4DCF94}" presName="rootComposite" presStyleCnt="0"/>
      <dgm:spPr/>
    </dgm:pt>
    <dgm:pt modelId="{47E0E85E-E6EE-4B14-AEC5-B4BAEC034A97}" type="pres">
      <dgm:prSet presAssocID="{1ACD8284-E9F6-45CE-9E69-26981C4DCF94}" presName="rootText" presStyleLbl="node1" presStyleIdx="1" presStyleCnt="3"/>
      <dgm:spPr/>
    </dgm:pt>
    <dgm:pt modelId="{F88A504F-6077-492A-8DCC-D0260ED7EE83}" type="pres">
      <dgm:prSet presAssocID="{1ACD8284-E9F6-45CE-9E69-26981C4DCF94}" presName="rootConnector" presStyleLbl="node1" presStyleIdx="1" presStyleCnt="3"/>
      <dgm:spPr/>
    </dgm:pt>
    <dgm:pt modelId="{EB130622-32D9-45A5-A7A7-98F630ECC482}" type="pres">
      <dgm:prSet presAssocID="{1ACD8284-E9F6-45CE-9E69-26981C4DCF94}" presName="childShape" presStyleCnt="0"/>
      <dgm:spPr/>
    </dgm:pt>
    <dgm:pt modelId="{19C7B89C-6885-4E47-8CA3-FD8B2F9CD2D1}" type="pres">
      <dgm:prSet presAssocID="{CE8A00AA-BB04-49DD-8DE2-225444890FCB}" presName="root" presStyleCnt="0"/>
      <dgm:spPr/>
    </dgm:pt>
    <dgm:pt modelId="{FB285304-98F9-40A3-880C-A4CB443E5B05}" type="pres">
      <dgm:prSet presAssocID="{CE8A00AA-BB04-49DD-8DE2-225444890FCB}" presName="rootComposite" presStyleCnt="0"/>
      <dgm:spPr/>
    </dgm:pt>
    <dgm:pt modelId="{31BB99D2-55EE-41BA-8A29-79904A73DB94}" type="pres">
      <dgm:prSet presAssocID="{CE8A00AA-BB04-49DD-8DE2-225444890FCB}" presName="rootText" presStyleLbl="node1" presStyleIdx="2" presStyleCnt="3"/>
      <dgm:spPr/>
    </dgm:pt>
    <dgm:pt modelId="{58F74383-8FB6-4256-A358-789143B854F4}" type="pres">
      <dgm:prSet presAssocID="{CE8A00AA-BB04-49DD-8DE2-225444890FCB}" presName="rootConnector" presStyleLbl="node1" presStyleIdx="2" presStyleCnt="3"/>
      <dgm:spPr/>
    </dgm:pt>
    <dgm:pt modelId="{18392EF8-01B6-4858-926E-0349CC97B69F}" type="pres">
      <dgm:prSet presAssocID="{CE8A00AA-BB04-49DD-8DE2-225444890FCB}" presName="childShape" presStyleCnt="0"/>
      <dgm:spPr/>
    </dgm:pt>
  </dgm:ptLst>
  <dgm:cxnLst>
    <dgm:cxn modelId="{AA473114-6FCC-4478-87CE-0799A12C6097}" type="presOf" srcId="{1ACD8284-E9F6-45CE-9E69-26981C4DCF94}" destId="{47E0E85E-E6EE-4B14-AEC5-B4BAEC034A97}" srcOrd="0" destOrd="0" presId="urn:microsoft.com/office/officeart/2005/8/layout/hierarchy3"/>
    <dgm:cxn modelId="{B3589B29-ABA3-4223-BD37-42F0F413F6C1}" type="presOf" srcId="{CE8A00AA-BB04-49DD-8DE2-225444890FCB}" destId="{58F74383-8FB6-4256-A358-789143B854F4}" srcOrd="1" destOrd="0" presId="urn:microsoft.com/office/officeart/2005/8/layout/hierarchy3"/>
    <dgm:cxn modelId="{43953A33-64EE-4176-99F5-3A2654B8C7BF}" type="presOf" srcId="{EFE29206-6D2D-4B88-A76B-2038468E8EDB}" destId="{40B46951-CA11-410B-B2F9-484A9940DAAB}" srcOrd="0" destOrd="0" presId="urn:microsoft.com/office/officeart/2005/8/layout/hierarchy3"/>
    <dgm:cxn modelId="{FD3CDE63-E297-463D-AB71-2A4BA4578304}" type="presOf" srcId="{EFE29206-6D2D-4B88-A76B-2038468E8EDB}" destId="{B6BEB4BA-7B70-4F29-9031-07C89C784F58}" srcOrd="1" destOrd="0" presId="urn:microsoft.com/office/officeart/2005/8/layout/hierarchy3"/>
    <dgm:cxn modelId="{4ACBF764-9990-4EED-8380-08EA567915A1}" type="presOf" srcId="{CE8A00AA-BB04-49DD-8DE2-225444890FCB}" destId="{31BB99D2-55EE-41BA-8A29-79904A73DB94}" srcOrd="0" destOrd="0" presId="urn:microsoft.com/office/officeart/2005/8/layout/hierarchy3"/>
    <dgm:cxn modelId="{BA1C82C2-D649-4C4A-82F9-415D30360F2C}" srcId="{B7EBE68A-C12B-4035-A72C-F9FFD7223E18}" destId="{CE8A00AA-BB04-49DD-8DE2-225444890FCB}" srcOrd="2" destOrd="0" parTransId="{5897B6D6-FE1D-42F9-9E28-1423BDB78185}" sibTransId="{FA4064C8-E421-418D-8FF0-21FCCF898587}"/>
    <dgm:cxn modelId="{7F9A33CC-DE22-401B-8AE9-B102D16982B7}" srcId="{B7EBE68A-C12B-4035-A72C-F9FFD7223E18}" destId="{EFE29206-6D2D-4B88-A76B-2038468E8EDB}" srcOrd="0" destOrd="0" parTransId="{93082368-BE06-4F3B-A366-DD2F709B27AF}" sibTransId="{73B0DCE3-D3DB-4871-80A4-BCD2FC7C70A3}"/>
    <dgm:cxn modelId="{6F3C52CC-9425-419D-ACD3-6577DC26FA51}" srcId="{B7EBE68A-C12B-4035-A72C-F9FFD7223E18}" destId="{1ACD8284-E9F6-45CE-9E69-26981C4DCF94}" srcOrd="1" destOrd="0" parTransId="{F28CC34D-D656-47F5-A560-8B551F9A41BA}" sibTransId="{62DA3D9B-A10F-4160-A055-CB1F94A71945}"/>
    <dgm:cxn modelId="{580342D8-5964-4363-BD46-2F0B9FB2FDD9}" type="presOf" srcId="{B7EBE68A-C12B-4035-A72C-F9FFD7223E18}" destId="{EFCE2FA4-15D1-42DF-B3EC-C4C0D4640FBE}" srcOrd="0" destOrd="0" presId="urn:microsoft.com/office/officeart/2005/8/layout/hierarchy3"/>
    <dgm:cxn modelId="{590F8DDD-82E8-4B8C-B820-905D31AB4A3A}" type="presOf" srcId="{1ACD8284-E9F6-45CE-9E69-26981C4DCF94}" destId="{F88A504F-6077-492A-8DCC-D0260ED7EE83}" srcOrd="1" destOrd="0" presId="urn:microsoft.com/office/officeart/2005/8/layout/hierarchy3"/>
    <dgm:cxn modelId="{F748E388-229F-48A1-B849-8FE83EC53075}" type="presParOf" srcId="{EFCE2FA4-15D1-42DF-B3EC-C4C0D4640FBE}" destId="{6BD06462-E8D0-4970-A6FD-5E6F8F5E3CA7}" srcOrd="0" destOrd="0" presId="urn:microsoft.com/office/officeart/2005/8/layout/hierarchy3"/>
    <dgm:cxn modelId="{1F233F53-968F-4036-B5D0-BC00F707DCAB}" type="presParOf" srcId="{6BD06462-E8D0-4970-A6FD-5E6F8F5E3CA7}" destId="{11F9EC33-F532-44D4-9A4D-BAE1D6A17FD9}" srcOrd="0" destOrd="0" presId="urn:microsoft.com/office/officeart/2005/8/layout/hierarchy3"/>
    <dgm:cxn modelId="{2454694B-FAEE-4448-88D7-92FBB74D492B}" type="presParOf" srcId="{11F9EC33-F532-44D4-9A4D-BAE1D6A17FD9}" destId="{40B46951-CA11-410B-B2F9-484A9940DAAB}" srcOrd="0" destOrd="0" presId="urn:microsoft.com/office/officeart/2005/8/layout/hierarchy3"/>
    <dgm:cxn modelId="{61301D81-17D1-47BE-92C2-70C368BF5DE7}" type="presParOf" srcId="{11F9EC33-F532-44D4-9A4D-BAE1D6A17FD9}" destId="{B6BEB4BA-7B70-4F29-9031-07C89C784F58}" srcOrd="1" destOrd="0" presId="urn:microsoft.com/office/officeart/2005/8/layout/hierarchy3"/>
    <dgm:cxn modelId="{4C21BDF3-C5FF-4482-A5E5-30258E36545D}" type="presParOf" srcId="{6BD06462-E8D0-4970-A6FD-5E6F8F5E3CA7}" destId="{455E2E49-49F5-4555-A6A0-27CA62C7FB28}" srcOrd="1" destOrd="0" presId="urn:microsoft.com/office/officeart/2005/8/layout/hierarchy3"/>
    <dgm:cxn modelId="{D03081DE-95B0-4179-897B-49B209A9C6D9}" type="presParOf" srcId="{EFCE2FA4-15D1-42DF-B3EC-C4C0D4640FBE}" destId="{694A368C-57E5-41B6-AA7E-AEAAC4AE4D5A}" srcOrd="1" destOrd="0" presId="urn:microsoft.com/office/officeart/2005/8/layout/hierarchy3"/>
    <dgm:cxn modelId="{FB45B0D9-C61D-4C78-BCA6-7CA7817B1D8B}" type="presParOf" srcId="{694A368C-57E5-41B6-AA7E-AEAAC4AE4D5A}" destId="{B8E65D66-E78D-4B60-8ACC-D052E2AC9F4C}" srcOrd="0" destOrd="0" presId="urn:microsoft.com/office/officeart/2005/8/layout/hierarchy3"/>
    <dgm:cxn modelId="{C3E48F07-8EA7-4AF7-9B4E-3D8E7B49EB1B}" type="presParOf" srcId="{B8E65D66-E78D-4B60-8ACC-D052E2AC9F4C}" destId="{47E0E85E-E6EE-4B14-AEC5-B4BAEC034A97}" srcOrd="0" destOrd="0" presId="urn:microsoft.com/office/officeart/2005/8/layout/hierarchy3"/>
    <dgm:cxn modelId="{FCDC4D79-5CE9-4F49-A65E-971304760D55}" type="presParOf" srcId="{B8E65D66-E78D-4B60-8ACC-D052E2AC9F4C}" destId="{F88A504F-6077-492A-8DCC-D0260ED7EE83}" srcOrd="1" destOrd="0" presId="urn:microsoft.com/office/officeart/2005/8/layout/hierarchy3"/>
    <dgm:cxn modelId="{F62C33C6-3F73-4B63-91B6-FD053B2EFFAE}" type="presParOf" srcId="{694A368C-57E5-41B6-AA7E-AEAAC4AE4D5A}" destId="{EB130622-32D9-45A5-A7A7-98F630ECC482}" srcOrd="1" destOrd="0" presId="urn:microsoft.com/office/officeart/2005/8/layout/hierarchy3"/>
    <dgm:cxn modelId="{3D028144-3824-48F4-898A-F919A2FB5F42}" type="presParOf" srcId="{EFCE2FA4-15D1-42DF-B3EC-C4C0D4640FBE}" destId="{19C7B89C-6885-4E47-8CA3-FD8B2F9CD2D1}" srcOrd="2" destOrd="0" presId="urn:microsoft.com/office/officeart/2005/8/layout/hierarchy3"/>
    <dgm:cxn modelId="{DDDBE613-7A5E-450D-9EE2-0B3371BB22FE}" type="presParOf" srcId="{19C7B89C-6885-4E47-8CA3-FD8B2F9CD2D1}" destId="{FB285304-98F9-40A3-880C-A4CB443E5B05}" srcOrd="0" destOrd="0" presId="urn:microsoft.com/office/officeart/2005/8/layout/hierarchy3"/>
    <dgm:cxn modelId="{019F3348-42BD-4B99-A1F3-C7330D3805AF}" type="presParOf" srcId="{FB285304-98F9-40A3-880C-A4CB443E5B05}" destId="{31BB99D2-55EE-41BA-8A29-79904A73DB94}" srcOrd="0" destOrd="0" presId="urn:microsoft.com/office/officeart/2005/8/layout/hierarchy3"/>
    <dgm:cxn modelId="{CE758472-859B-4662-BBD1-9AE5D4D99FFE}" type="presParOf" srcId="{FB285304-98F9-40A3-880C-A4CB443E5B05}" destId="{58F74383-8FB6-4256-A358-789143B854F4}" srcOrd="1" destOrd="0" presId="urn:microsoft.com/office/officeart/2005/8/layout/hierarchy3"/>
    <dgm:cxn modelId="{AC51C4D1-4A8A-4F11-9A14-EC9E508F992A}" type="presParOf" srcId="{19C7B89C-6885-4E47-8CA3-FD8B2F9CD2D1}" destId="{18392EF8-01B6-4858-926E-0349CC97B69F}"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2380A-8922-4627-8204-28841358E992}">
      <dsp:nvSpPr>
        <dsp:cNvPr id="0" name=""/>
        <dsp:cNvSpPr/>
      </dsp:nvSpPr>
      <dsp:spPr>
        <a:xfrm>
          <a:off x="0" y="203"/>
          <a:ext cx="3331273" cy="613619"/>
        </a:xfrm>
        <a:prstGeom prst="roundRect">
          <a:avLst/>
        </a:prstGeom>
        <a:solidFill>
          <a:srgbClr val="6B88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rbel" panose="020B0503020204020204" pitchFamily="34" charset="0"/>
            </a:rPr>
            <a:t>Automatic Spell Checks</a:t>
          </a:r>
        </a:p>
      </dsp:txBody>
      <dsp:txXfrm>
        <a:off x="29954" y="30157"/>
        <a:ext cx="3271365" cy="553711"/>
      </dsp:txXfrm>
    </dsp:sp>
    <dsp:sp modelId="{9604329F-C808-4B85-8C6C-D584ABE83A20}">
      <dsp:nvSpPr>
        <dsp:cNvPr id="0" name=""/>
        <dsp:cNvSpPr/>
      </dsp:nvSpPr>
      <dsp:spPr>
        <a:xfrm rot="5400000">
          <a:off x="6046958" y="-1988862"/>
          <a:ext cx="490895" cy="5922264"/>
        </a:xfrm>
        <a:prstGeom prst="round2SameRect">
          <a:avLst/>
        </a:prstGeom>
        <a:solidFill>
          <a:srgbClr val="50656C">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1" kern="1200">
              <a:solidFill>
                <a:schemeClr val="bg1"/>
              </a:solidFill>
              <a:latin typeface="Corbel" panose="020B0503020204020204" pitchFamily="34" charset="0"/>
            </a:rPr>
            <a:t>Today, Last week, Last Month, Last Year, etc.</a:t>
          </a:r>
          <a:endParaRPr lang="en-US" sz="2000" b="1" kern="1200" dirty="0">
            <a:solidFill>
              <a:schemeClr val="bg1"/>
            </a:solidFill>
            <a:latin typeface="Corbel" panose="020B0503020204020204" pitchFamily="34" charset="0"/>
          </a:endParaRPr>
        </a:p>
      </dsp:txBody>
      <dsp:txXfrm rot="-5400000">
        <a:off x="3331274" y="750786"/>
        <a:ext cx="5898300" cy="442967"/>
      </dsp:txXfrm>
    </dsp:sp>
    <dsp:sp modelId="{B626621A-5264-4CB9-801E-F77B7E312B77}">
      <dsp:nvSpPr>
        <dsp:cNvPr id="0" name=""/>
        <dsp:cNvSpPr/>
      </dsp:nvSpPr>
      <dsp:spPr>
        <a:xfrm>
          <a:off x="0" y="628985"/>
          <a:ext cx="3331273" cy="613619"/>
        </a:xfrm>
        <a:prstGeom prst="roundRect">
          <a:avLst/>
        </a:prstGeom>
        <a:solidFill>
          <a:srgbClr val="6B88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latin typeface="Corbel" panose="020B0503020204020204" pitchFamily="34" charset="0"/>
            </a:rPr>
            <a:t>Automatic Timeline Checks</a:t>
          </a:r>
        </a:p>
      </dsp:txBody>
      <dsp:txXfrm>
        <a:off x="29954" y="658939"/>
        <a:ext cx="3271365" cy="553711"/>
      </dsp:txXfrm>
    </dsp:sp>
    <dsp:sp modelId="{0AE8B4A5-0D71-49A9-BE42-D5925526EE4E}">
      <dsp:nvSpPr>
        <dsp:cNvPr id="0" name=""/>
        <dsp:cNvSpPr/>
      </dsp:nvSpPr>
      <dsp:spPr>
        <a:xfrm rot="5400000">
          <a:off x="6046958" y="-1344562"/>
          <a:ext cx="490895" cy="5922264"/>
        </a:xfrm>
        <a:prstGeom prst="round2SameRect">
          <a:avLst/>
        </a:prstGeom>
        <a:solidFill>
          <a:srgbClr val="50656C">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b="1" kern="1200">
              <a:solidFill>
                <a:schemeClr val="bg1"/>
              </a:solidFill>
              <a:latin typeface="Corbel" panose="020B0503020204020204" pitchFamily="34" charset="0"/>
            </a:rPr>
            <a:t>New Years, Halloween, etc.</a:t>
          </a:r>
          <a:endParaRPr lang="en-US" sz="2000" b="1" kern="1200" dirty="0">
            <a:solidFill>
              <a:schemeClr val="bg1"/>
            </a:solidFill>
            <a:latin typeface="Corbel" panose="020B0503020204020204" pitchFamily="34" charset="0"/>
          </a:endParaRPr>
        </a:p>
      </dsp:txBody>
      <dsp:txXfrm rot="-5400000">
        <a:off x="3331274" y="1395086"/>
        <a:ext cx="5898300" cy="442967"/>
      </dsp:txXfrm>
    </dsp:sp>
    <dsp:sp modelId="{8C53256B-62A1-407E-99D8-E85407497891}">
      <dsp:nvSpPr>
        <dsp:cNvPr id="0" name=""/>
        <dsp:cNvSpPr/>
      </dsp:nvSpPr>
      <dsp:spPr>
        <a:xfrm>
          <a:off x="0" y="1289006"/>
          <a:ext cx="3331273" cy="613619"/>
        </a:xfrm>
        <a:prstGeom prst="roundRect">
          <a:avLst/>
        </a:prstGeom>
        <a:solidFill>
          <a:srgbClr val="6B88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rbel" panose="020B0503020204020204" pitchFamily="34" charset="0"/>
            </a:rPr>
            <a:t>Special Occasions </a:t>
          </a:r>
        </a:p>
      </dsp:txBody>
      <dsp:txXfrm>
        <a:off x="29954" y="1318960"/>
        <a:ext cx="3271365" cy="553711"/>
      </dsp:txXfrm>
    </dsp:sp>
    <dsp:sp modelId="{31DDC16D-1B81-439A-BECE-E73DC21F4807}">
      <dsp:nvSpPr>
        <dsp:cNvPr id="0" name=""/>
        <dsp:cNvSpPr/>
      </dsp:nvSpPr>
      <dsp:spPr>
        <a:xfrm>
          <a:off x="0" y="1933306"/>
          <a:ext cx="3331273" cy="613619"/>
        </a:xfrm>
        <a:prstGeom prst="roundRect">
          <a:avLst/>
        </a:prstGeom>
        <a:solidFill>
          <a:srgbClr val="6B88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latin typeface="Corbel" panose="020B0503020204020204" pitchFamily="34" charset="0"/>
            </a:rPr>
            <a:t>Quick response time from NLP engine</a:t>
          </a:r>
          <a:endParaRPr lang="en-US" sz="1800" kern="1200" dirty="0">
            <a:latin typeface="Corbel" panose="020B0503020204020204" pitchFamily="34" charset="0"/>
          </a:endParaRPr>
        </a:p>
      </dsp:txBody>
      <dsp:txXfrm>
        <a:off x="29954" y="1963260"/>
        <a:ext cx="3271365" cy="553711"/>
      </dsp:txXfrm>
    </dsp:sp>
    <dsp:sp modelId="{22417E04-8537-4190-AEF9-8DCB918BBD6E}">
      <dsp:nvSpPr>
        <dsp:cNvPr id="0" name=""/>
        <dsp:cNvSpPr/>
      </dsp:nvSpPr>
      <dsp:spPr>
        <a:xfrm>
          <a:off x="0" y="2577606"/>
          <a:ext cx="3331273" cy="613619"/>
        </a:xfrm>
        <a:prstGeom prst="roundRect">
          <a:avLst/>
        </a:prstGeom>
        <a:solidFill>
          <a:srgbClr val="6B88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latin typeface="Corbel" panose="020B0503020204020204" pitchFamily="34" charset="0"/>
            </a:rPr>
            <a:t>Relevant information across databases and tables</a:t>
          </a:r>
        </a:p>
      </dsp:txBody>
      <dsp:txXfrm>
        <a:off x="29954" y="2607560"/>
        <a:ext cx="3271365" cy="553711"/>
      </dsp:txXfrm>
    </dsp:sp>
    <dsp:sp modelId="{4311DD21-8707-4D97-8E8C-BB828EAB5685}">
      <dsp:nvSpPr>
        <dsp:cNvPr id="0" name=""/>
        <dsp:cNvSpPr/>
      </dsp:nvSpPr>
      <dsp:spPr>
        <a:xfrm>
          <a:off x="0" y="3221906"/>
          <a:ext cx="3331273" cy="613619"/>
        </a:xfrm>
        <a:prstGeom prst="roundRect">
          <a:avLst/>
        </a:prstGeom>
        <a:solidFill>
          <a:srgbClr val="6B88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orbel" panose="020B0503020204020204" pitchFamily="34" charset="0"/>
            </a:rPr>
            <a:t>Multiple Intent Queries for the User </a:t>
          </a:r>
          <a:r>
            <a:rPr lang="en-US" sz="1800" b="1" i="1" kern="1200" dirty="0">
              <a:solidFill>
                <a:srgbClr val="FF0000"/>
              </a:solidFill>
              <a:latin typeface="Corbel" panose="020B0503020204020204" pitchFamily="34" charset="0"/>
            </a:rPr>
            <a:t>– Coming Soon</a:t>
          </a:r>
        </a:p>
      </dsp:txBody>
      <dsp:txXfrm>
        <a:off x="29954" y="3251860"/>
        <a:ext cx="3271365" cy="553711"/>
      </dsp:txXfrm>
    </dsp:sp>
    <dsp:sp modelId="{55204D77-7DDB-4544-A703-DB73FB98A774}">
      <dsp:nvSpPr>
        <dsp:cNvPr id="0" name=""/>
        <dsp:cNvSpPr/>
      </dsp:nvSpPr>
      <dsp:spPr>
        <a:xfrm>
          <a:off x="0" y="3866206"/>
          <a:ext cx="3331273" cy="613619"/>
        </a:xfrm>
        <a:prstGeom prst="roundRect">
          <a:avLst/>
        </a:prstGeom>
        <a:solidFill>
          <a:srgbClr val="6B88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latin typeface="Corbel" panose="020B0503020204020204" pitchFamily="34" charset="0"/>
            </a:rPr>
            <a:t>User Feedback</a:t>
          </a:r>
        </a:p>
      </dsp:txBody>
      <dsp:txXfrm>
        <a:off x="29954" y="3896160"/>
        <a:ext cx="3271365" cy="553711"/>
      </dsp:txXfrm>
    </dsp:sp>
    <dsp:sp modelId="{E5744309-F35B-47EA-9065-9334484B7FA2}">
      <dsp:nvSpPr>
        <dsp:cNvPr id="0" name=""/>
        <dsp:cNvSpPr/>
      </dsp:nvSpPr>
      <dsp:spPr>
        <a:xfrm>
          <a:off x="0" y="4510506"/>
          <a:ext cx="3331273" cy="613619"/>
        </a:xfrm>
        <a:prstGeom prst="roundRect">
          <a:avLst/>
        </a:prstGeom>
        <a:solidFill>
          <a:srgbClr val="6B889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latin typeface="Corbel" panose="020B0503020204020204" pitchFamily="34" charset="0"/>
            </a:rPr>
            <a:t>Exporting the Results</a:t>
          </a:r>
        </a:p>
      </dsp:txBody>
      <dsp:txXfrm>
        <a:off x="29954" y="4540460"/>
        <a:ext cx="3271365" cy="5537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D8BEE-4B52-4299-B92B-151F33089564}">
      <dsp:nvSpPr>
        <dsp:cNvPr id="0" name=""/>
        <dsp:cNvSpPr/>
      </dsp:nvSpPr>
      <dsp:spPr>
        <a:xfrm rot="5400000">
          <a:off x="6706247" y="-2807231"/>
          <a:ext cx="888721" cy="6729984"/>
        </a:xfrm>
        <a:prstGeom prst="round2SameRect">
          <a:avLst/>
        </a:prstGeom>
        <a:solidFill>
          <a:srgbClr val="6B8891">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solidFill>
                <a:schemeClr val="bg1"/>
              </a:solidFill>
            </a:rPr>
            <a:t>Company id</a:t>
          </a:r>
        </a:p>
        <a:p>
          <a:pPr marL="114300" lvl="1" indent="-114300" algn="l" defTabSz="622300">
            <a:lnSpc>
              <a:spcPct val="90000"/>
            </a:lnSpc>
            <a:spcBef>
              <a:spcPct val="0"/>
            </a:spcBef>
            <a:spcAft>
              <a:spcPct val="15000"/>
            </a:spcAft>
            <a:buChar char="•"/>
          </a:pPr>
          <a:r>
            <a:rPr lang="en-US" sz="1400" kern="1200" dirty="0">
              <a:solidFill>
                <a:schemeClr val="bg1"/>
              </a:solidFill>
            </a:rPr>
            <a:t>Company password</a:t>
          </a:r>
        </a:p>
      </dsp:txBody>
      <dsp:txXfrm rot="-5400000">
        <a:off x="3785616" y="156784"/>
        <a:ext cx="6686600" cy="801953"/>
      </dsp:txXfrm>
    </dsp:sp>
    <dsp:sp modelId="{B8072CAB-DE39-4925-ABE2-CF2C36421298}">
      <dsp:nvSpPr>
        <dsp:cNvPr id="0" name=""/>
        <dsp:cNvSpPr/>
      </dsp:nvSpPr>
      <dsp:spPr>
        <a:xfrm>
          <a:off x="0" y="0"/>
          <a:ext cx="3785616" cy="1110902"/>
        </a:xfrm>
        <a:prstGeom prst="roundRect">
          <a:avLst/>
        </a:prstGeom>
        <a:solidFill>
          <a:srgbClr val="5065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Company Management by Super Admin (</a:t>
          </a:r>
          <a:r>
            <a:rPr lang="en-US" sz="2400" kern="1200" dirty="0" err="1"/>
            <a:t>SoftClouds</a:t>
          </a:r>
          <a:r>
            <a:rPr lang="en-US" sz="2400" kern="1200" dirty="0"/>
            <a:t>)</a:t>
          </a:r>
        </a:p>
      </dsp:txBody>
      <dsp:txXfrm>
        <a:off x="54230" y="54230"/>
        <a:ext cx="3677156" cy="1002442"/>
      </dsp:txXfrm>
    </dsp:sp>
    <dsp:sp modelId="{D7AA8D2D-CDF3-4088-BD36-8A9F1D37FAF0}">
      <dsp:nvSpPr>
        <dsp:cNvPr id="0" name=""/>
        <dsp:cNvSpPr/>
      </dsp:nvSpPr>
      <dsp:spPr>
        <a:xfrm rot="5400000">
          <a:off x="6706247" y="-1640784"/>
          <a:ext cx="888721" cy="6729984"/>
        </a:xfrm>
        <a:prstGeom prst="round2SameRect">
          <a:avLst/>
        </a:prstGeom>
        <a:solidFill>
          <a:srgbClr val="6B8891">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solidFill>
                <a:schemeClr val="bg1"/>
              </a:solidFill>
            </a:rPr>
            <a:t>Add new users</a:t>
          </a:r>
        </a:p>
        <a:p>
          <a:pPr marL="114300" lvl="1" indent="-114300" algn="l" defTabSz="622300">
            <a:lnSpc>
              <a:spcPct val="90000"/>
            </a:lnSpc>
            <a:spcBef>
              <a:spcPct val="0"/>
            </a:spcBef>
            <a:spcAft>
              <a:spcPct val="15000"/>
            </a:spcAft>
            <a:buChar char="•"/>
          </a:pPr>
          <a:r>
            <a:rPr lang="en-US" sz="1400" kern="1200">
              <a:solidFill>
                <a:schemeClr val="bg1"/>
              </a:solidFill>
            </a:rPr>
            <a:t>Edit/delete/enable/disable users</a:t>
          </a:r>
        </a:p>
        <a:p>
          <a:pPr marL="114300" lvl="1" indent="-114300" algn="l" defTabSz="622300">
            <a:lnSpc>
              <a:spcPct val="90000"/>
            </a:lnSpc>
            <a:spcBef>
              <a:spcPct val="0"/>
            </a:spcBef>
            <a:spcAft>
              <a:spcPct val="15000"/>
            </a:spcAft>
            <a:buChar char="•"/>
          </a:pPr>
          <a:r>
            <a:rPr lang="en-US" sz="1400" kern="1200">
              <a:solidFill>
                <a:schemeClr val="bg1"/>
              </a:solidFill>
            </a:rPr>
            <a:t>Reset password</a:t>
          </a:r>
        </a:p>
      </dsp:txBody>
      <dsp:txXfrm rot="-5400000">
        <a:off x="3785616" y="1323231"/>
        <a:ext cx="6686600" cy="801953"/>
      </dsp:txXfrm>
    </dsp:sp>
    <dsp:sp modelId="{8B9CC053-5127-4D9E-99C6-9D5C07395C9B}">
      <dsp:nvSpPr>
        <dsp:cNvPr id="0" name=""/>
        <dsp:cNvSpPr/>
      </dsp:nvSpPr>
      <dsp:spPr>
        <a:xfrm>
          <a:off x="0" y="1168756"/>
          <a:ext cx="3785616" cy="1110902"/>
        </a:xfrm>
        <a:prstGeom prst="roundRect">
          <a:avLst/>
        </a:prstGeom>
        <a:solidFill>
          <a:srgbClr val="5065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Admin Interface to manage users</a:t>
          </a:r>
        </a:p>
      </dsp:txBody>
      <dsp:txXfrm>
        <a:off x="54230" y="1222986"/>
        <a:ext cx="3677156" cy="1002442"/>
      </dsp:txXfrm>
    </dsp:sp>
    <dsp:sp modelId="{0D018999-E4B4-4509-8960-0C6E3F78E004}">
      <dsp:nvSpPr>
        <dsp:cNvPr id="0" name=""/>
        <dsp:cNvSpPr/>
      </dsp:nvSpPr>
      <dsp:spPr>
        <a:xfrm rot="5400000">
          <a:off x="6706247" y="-474336"/>
          <a:ext cx="888721" cy="6729984"/>
        </a:xfrm>
        <a:prstGeom prst="round2SameRect">
          <a:avLst/>
        </a:prstGeom>
        <a:solidFill>
          <a:srgbClr val="6B8891">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solidFill>
                <a:schemeClr val="bg1"/>
              </a:solidFill>
            </a:rPr>
            <a:t>User id</a:t>
          </a:r>
        </a:p>
        <a:p>
          <a:pPr marL="114300" lvl="1" indent="-114300" algn="l" defTabSz="622300">
            <a:lnSpc>
              <a:spcPct val="90000"/>
            </a:lnSpc>
            <a:spcBef>
              <a:spcPct val="0"/>
            </a:spcBef>
            <a:spcAft>
              <a:spcPct val="15000"/>
            </a:spcAft>
            <a:buChar char="•"/>
          </a:pPr>
          <a:r>
            <a:rPr lang="en-US" sz="1400" kern="1200">
              <a:solidFill>
                <a:schemeClr val="bg1"/>
              </a:solidFill>
            </a:rPr>
            <a:t>User Password</a:t>
          </a:r>
        </a:p>
        <a:p>
          <a:pPr marL="114300" lvl="1" indent="-114300" algn="l" defTabSz="622300">
            <a:lnSpc>
              <a:spcPct val="90000"/>
            </a:lnSpc>
            <a:spcBef>
              <a:spcPct val="0"/>
            </a:spcBef>
            <a:spcAft>
              <a:spcPct val="15000"/>
            </a:spcAft>
            <a:buChar char="•"/>
          </a:pPr>
          <a:r>
            <a:rPr lang="en-US" sz="1400" kern="1200">
              <a:solidFill>
                <a:schemeClr val="bg1"/>
              </a:solidFill>
            </a:rPr>
            <a:t>Email address</a:t>
          </a:r>
        </a:p>
        <a:p>
          <a:pPr marL="114300" lvl="1" indent="-114300" algn="l" defTabSz="622300">
            <a:lnSpc>
              <a:spcPct val="90000"/>
            </a:lnSpc>
            <a:spcBef>
              <a:spcPct val="0"/>
            </a:spcBef>
            <a:spcAft>
              <a:spcPct val="15000"/>
            </a:spcAft>
            <a:buChar char="•"/>
          </a:pPr>
          <a:r>
            <a:rPr lang="en-US" sz="1400" kern="1200">
              <a:solidFill>
                <a:schemeClr val="bg1"/>
              </a:solidFill>
            </a:rPr>
            <a:t>Status &lt;enabled/disabled&gt;</a:t>
          </a:r>
        </a:p>
      </dsp:txBody>
      <dsp:txXfrm rot="-5400000">
        <a:off x="3785616" y="2489679"/>
        <a:ext cx="6686600" cy="801953"/>
      </dsp:txXfrm>
    </dsp:sp>
    <dsp:sp modelId="{018BB1BD-1576-4311-9F4B-9ADBE9841141}">
      <dsp:nvSpPr>
        <dsp:cNvPr id="0" name=""/>
        <dsp:cNvSpPr/>
      </dsp:nvSpPr>
      <dsp:spPr>
        <a:xfrm>
          <a:off x="0" y="2335204"/>
          <a:ext cx="3785616" cy="1110902"/>
        </a:xfrm>
        <a:prstGeom prst="roundRect">
          <a:avLst/>
        </a:prstGeom>
        <a:solidFill>
          <a:srgbClr val="5065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User details</a:t>
          </a:r>
        </a:p>
      </dsp:txBody>
      <dsp:txXfrm>
        <a:off x="54230" y="2389434"/>
        <a:ext cx="3677156" cy="1002442"/>
      </dsp:txXfrm>
    </dsp:sp>
    <dsp:sp modelId="{F3A9ADA7-A47D-4F4D-993D-382224E29C72}">
      <dsp:nvSpPr>
        <dsp:cNvPr id="0" name=""/>
        <dsp:cNvSpPr/>
      </dsp:nvSpPr>
      <dsp:spPr>
        <a:xfrm rot="5400000">
          <a:off x="6706247" y="692110"/>
          <a:ext cx="888721" cy="6729984"/>
        </a:xfrm>
        <a:prstGeom prst="round2SameRect">
          <a:avLst/>
        </a:prstGeom>
        <a:solidFill>
          <a:srgbClr val="6B8891">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solidFill>
                <a:schemeClr val="bg1"/>
              </a:solidFill>
            </a:rPr>
            <a:t>Admin can see the top users by search</a:t>
          </a:r>
        </a:p>
        <a:p>
          <a:pPr marL="114300" lvl="1" indent="-114300" algn="l" defTabSz="622300">
            <a:lnSpc>
              <a:spcPct val="90000"/>
            </a:lnSpc>
            <a:spcBef>
              <a:spcPct val="0"/>
            </a:spcBef>
            <a:spcAft>
              <a:spcPct val="15000"/>
            </a:spcAft>
            <a:buChar char="•"/>
          </a:pPr>
          <a:r>
            <a:rPr lang="en-US" sz="1400" kern="1200">
              <a:solidFill>
                <a:schemeClr val="bg1"/>
              </a:solidFill>
            </a:rPr>
            <a:t>Admin can see the search strings,, results</a:t>
          </a:r>
        </a:p>
        <a:p>
          <a:pPr marL="114300" lvl="1" indent="-114300" algn="l" defTabSz="622300">
            <a:lnSpc>
              <a:spcPct val="90000"/>
            </a:lnSpc>
            <a:spcBef>
              <a:spcPct val="0"/>
            </a:spcBef>
            <a:spcAft>
              <a:spcPct val="15000"/>
            </a:spcAft>
            <a:buChar char="•"/>
          </a:pPr>
          <a:r>
            <a:rPr lang="en-US" sz="1400" kern="1200">
              <a:solidFill>
                <a:schemeClr val="bg1"/>
              </a:solidFill>
            </a:rPr>
            <a:t>Dashboard of users (by time, date etc.,)</a:t>
          </a:r>
        </a:p>
      </dsp:txBody>
      <dsp:txXfrm rot="-5400000">
        <a:off x="3785616" y="3656125"/>
        <a:ext cx="6686600" cy="801953"/>
      </dsp:txXfrm>
    </dsp:sp>
    <dsp:sp modelId="{1E4CA366-4C46-439F-8C9F-C665F4EDA70F}">
      <dsp:nvSpPr>
        <dsp:cNvPr id="0" name=""/>
        <dsp:cNvSpPr/>
      </dsp:nvSpPr>
      <dsp:spPr>
        <a:xfrm>
          <a:off x="0" y="3501651"/>
          <a:ext cx="3785616" cy="1110902"/>
        </a:xfrm>
        <a:prstGeom prst="roundRect">
          <a:avLst/>
        </a:prstGeom>
        <a:solidFill>
          <a:srgbClr val="5065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a:t>Analytics &amp; Reporting</a:t>
          </a:r>
        </a:p>
      </dsp:txBody>
      <dsp:txXfrm>
        <a:off x="54230" y="3555881"/>
        <a:ext cx="3677156" cy="1002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46951-CA11-410B-B2F9-484A9940DAAB}">
      <dsp:nvSpPr>
        <dsp:cNvPr id="0" name=""/>
        <dsp:cNvSpPr/>
      </dsp:nvSpPr>
      <dsp:spPr>
        <a:xfrm>
          <a:off x="1283" y="354160"/>
          <a:ext cx="3003723" cy="1501861"/>
        </a:xfrm>
        <a:prstGeom prst="roundRect">
          <a:avLst>
            <a:gd name="adj" fmla="val 10000"/>
          </a:avLst>
        </a:prstGeom>
        <a:solidFill>
          <a:srgbClr val="5065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Mazda</a:t>
          </a:r>
          <a:r>
            <a:rPr lang="en-US" sz="1600" kern="1200" dirty="0"/>
            <a:t> might want to call </a:t>
          </a:r>
          <a:r>
            <a:rPr lang="en-US" sz="1600" b="1" kern="1200" dirty="0"/>
            <a:t>Qupplet</a:t>
          </a:r>
          <a:r>
            <a:rPr lang="en-US" sz="1600" kern="1200" dirty="0"/>
            <a:t> as any other name</a:t>
          </a:r>
        </a:p>
      </dsp:txBody>
      <dsp:txXfrm>
        <a:off x="45271" y="398148"/>
        <a:ext cx="2915747" cy="1413885"/>
      </dsp:txXfrm>
    </dsp:sp>
    <dsp:sp modelId="{47E0E85E-E6EE-4B14-AEC5-B4BAEC034A97}">
      <dsp:nvSpPr>
        <dsp:cNvPr id="0" name=""/>
        <dsp:cNvSpPr/>
      </dsp:nvSpPr>
      <dsp:spPr>
        <a:xfrm>
          <a:off x="3755938" y="354160"/>
          <a:ext cx="3003723" cy="1501861"/>
        </a:xfrm>
        <a:prstGeom prst="roundRect">
          <a:avLst>
            <a:gd name="adj" fmla="val 10000"/>
          </a:avLst>
        </a:prstGeom>
        <a:solidFill>
          <a:srgbClr val="5065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Need to finalize name</a:t>
          </a:r>
        </a:p>
      </dsp:txBody>
      <dsp:txXfrm>
        <a:off x="3799926" y="398148"/>
        <a:ext cx="2915747" cy="1413885"/>
      </dsp:txXfrm>
    </dsp:sp>
    <dsp:sp modelId="{31BB99D2-55EE-41BA-8A29-79904A73DB94}">
      <dsp:nvSpPr>
        <dsp:cNvPr id="0" name=""/>
        <dsp:cNvSpPr/>
      </dsp:nvSpPr>
      <dsp:spPr>
        <a:xfrm>
          <a:off x="7510592" y="354160"/>
          <a:ext cx="3003723" cy="1501861"/>
        </a:xfrm>
        <a:prstGeom prst="roundRect">
          <a:avLst>
            <a:gd name="adj" fmla="val 10000"/>
          </a:avLst>
        </a:prstGeom>
        <a:solidFill>
          <a:srgbClr val="5065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Come up with logos/color schemes</a:t>
          </a:r>
        </a:p>
      </dsp:txBody>
      <dsp:txXfrm>
        <a:off x="7554580" y="398148"/>
        <a:ext cx="2915747" cy="141388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536FC-ED6D-47FF-8C0E-1CC62415C079}" type="datetimeFigureOut">
              <a:rPr lang="en-US" smtClean="0"/>
              <a:t>7/3/2018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FF7346-4423-44B1-A938-754EBED6CDDD}" type="slidenum">
              <a:rPr lang="en-US" smtClean="0"/>
              <a:t>‹#›</a:t>
            </a:fld>
            <a:endParaRPr lang="en-US"/>
          </a:p>
        </p:txBody>
      </p:sp>
    </p:spTree>
    <p:extLst>
      <p:ext uri="{BB962C8B-B14F-4D97-AF65-F5344CB8AC3E}">
        <p14:creationId xmlns:p14="http://schemas.microsoft.com/office/powerpoint/2010/main" val="2373449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AAF289-03DC-4FE9-9602-884A565D98AC}" type="datetimeFigureOut">
              <a:rPr lang="en-US" smtClean="0"/>
              <a:t>7/3/2018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F6767-0325-4833-8DF4-79B872ACD04A}" type="slidenum">
              <a:rPr lang="en-US" smtClean="0"/>
              <a:t>‹#›</a:t>
            </a:fld>
            <a:endParaRPr lang="en-US"/>
          </a:p>
        </p:txBody>
      </p:sp>
    </p:spTree>
    <p:extLst>
      <p:ext uri="{BB962C8B-B14F-4D97-AF65-F5344CB8AC3E}">
        <p14:creationId xmlns:p14="http://schemas.microsoft.com/office/powerpoint/2010/main" val="1915226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AAF289-03DC-4FE9-9602-884A565D98AC}" type="datetimeFigureOut">
              <a:rPr lang="en-US" smtClean="0"/>
              <a:t>7/3/2018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F6767-0325-4833-8DF4-79B872ACD04A}" type="slidenum">
              <a:rPr lang="en-US" smtClean="0"/>
              <a:t>‹#›</a:t>
            </a:fld>
            <a:endParaRPr lang="en-US"/>
          </a:p>
        </p:txBody>
      </p:sp>
    </p:spTree>
    <p:extLst>
      <p:ext uri="{BB962C8B-B14F-4D97-AF65-F5344CB8AC3E}">
        <p14:creationId xmlns:p14="http://schemas.microsoft.com/office/powerpoint/2010/main" val="4213574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AAF289-03DC-4FE9-9602-884A565D98AC}" type="datetimeFigureOut">
              <a:rPr lang="en-US" smtClean="0"/>
              <a:t>7/3/2018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F6767-0325-4833-8DF4-79B872ACD04A}" type="slidenum">
              <a:rPr lang="en-US" smtClean="0"/>
              <a:t>‹#›</a:t>
            </a:fld>
            <a:endParaRPr lang="en-US"/>
          </a:p>
        </p:txBody>
      </p:sp>
    </p:spTree>
    <p:extLst>
      <p:ext uri="{BB962C8B-B14F-4D97-AF65-F5344CB8AC3E}">
        <p14:creationId xmlns:p14="http://schemas.microsoft.com/office/powerpoint/2010/main" val="14101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4F9AF-DDF4-4E2A-81C9-393C9D3D4AC8}" type="datetimeFigureOut">
              <a:rPr lang="en-US" smtClean="0"/>
              <a:t>7/3/2018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BF85-FFA3-4552-B1A1-F93D55AEF6DF}" type="slidenum">
              <a:rPr lang="en-US" smtClean="0"/>
              <a:t>‹#›</a:t>
            </a:fld>
            <a:endParaRPr lang="en-US"/>
          </a:p>
        </p:txBody>
      </p:sp>
    </p:spTree>
    <p:extLst>
      <p:ext uri="{BB962C8B-B14F-4D97-AF65-F5344CB8AC3E}">
        <p14:creationId xmlns:p14="http://schemas.microsoft.com/office/powerpoint/2010/main" val="510409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4F9AF-DDF4-4E2A-81C9-393C9D3D4AC8}" type="datetimeFigureOut">
              <a:rPr lang="en-US" smtClean="0"/>
              <a:t>7/3/2018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BF85-FFA3-4552-B1A1-F93D55AEF6DF}" type="slidenum">
              <a:rPr lang="en-US" smtClean="0"/>
              <a:t>‹#›</a:t>
            </a:fld>
            <a:endParaRPr lang="en-US"/>
          </a:p>
        </p:txBody>
      </p:sp>
      <p:pic>
        <p:nvPicPr>
          <p:cNvPr id="7" name="Picture 6"/>
          <p:cNvPicPr>
            <a:picLocks noChangeAspect="1"/>
          </p:cNvPicPr>
          <p:nvPr userDrawn="1"/>
        </p:nvPicPr>
        <p:blipFill rotWithShape="1">
          <a:blip r:embed="rId2"/>
          <a:srcRect t="10361" b="40423"/>
          <a:stretch/>
        </p:blipFill>
        <p:spPr>
          <a:xfrm rot="10800000" flipV="1">
            <a:off x="894334" y="1347779"/>
            <a:ext cx="10390445" cy="45719"/>
          </a:xfrm>
          <a:prstGeom prst="rect">
            <a:avLst/>
          </a:prstGeom>
        </p:spPr>
      </p:pic>
    </p:spTree>
    <p:extLst>
      <p:ext uri="{BB962C8B-B14F-4D97-AF65-F5344CB8AC3E}">
        <p14:creationId xmlns:p14="http://schemas.microsoft.com/office/powerpoint/2010/main" val="698645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4F9AF-DDF4-4E2A-81C9-393C9D3D4AC8}" type="datetimeFigureOut">
              <a:rPr lang="en-US" smtClean="0"/>
              <a:t>7/3/2018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BF85-FFA3-4552-B1A1-F93D55AEF6DF}" type="slidenum">
              <a:rPr lang="en-US" smtClean="0"/>
              <a:t>‹#›</a:t>
            </a:fld>
            <a:endParaRPr lang="en-US"/>
          </a:p>
        </p:txBody>
      </p:sp>
    </p:spTree>
    <p:extLst>
      <p:ext uri="{BB962C8B-B14F-4D97-AF65-F5344CB8AC3E}">
        <p14:creationId xmlns:p14="http://schemas.microsoft.com/office/powerpoint/2010/main" val="2948290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4" name="Content Placeholder 11"/>
          <p:cNvSpPr>
            <a:spLocks noGrp="1"/>
          </p:cNvSpPr>
          <p:nvPr>
            <p:ph sz="quarter" idx="11" hasCustomPrompt="1"/>
          </p:nvPr>
        </p:nvSpPr>
        <p:spPr>
          <a:xfrm>
            <a:off x="1290600" y="1616959"/>
            <a:ext cx="4203719" cy="2361391"/>
          </a:xfrm>
          <a:prstGeom prst="roundRect">
            <a:avLst>
              <a:gd name="adj" fmla="val 0"/>
            </a:avLst>
          </a:prstGeom>
          <a:solidFill>
            <a:schemeClr val="accent5"/>
          </a:solidFill>
          <a:effectLst>
            <a:outerShdw blurRad="127000" dist="76200" dir="2700000" algn="tl" rotWithShape="0">
              <a:prstClr val="black">
                <a:alpha val="40000"/>
              </a:prstClr>
            </a:outerShdw>
          </a:effectLst>
        </p:spPr>
        <p:txBody>
          <a:bodyPr tIns="457200">
            <a:noAutofit/>
          </a:bodyPr>
          <a:lstStyle>
            <a:lvl1pPr marL="0" indent="0" algn="ctr">
              <a:buNone/>
              <a:defRPr sz="1500" baseline="0">
                <a:solidFill>
                  <a:schemeClr val="bg1"/>
                </a:solidFill>
              </a:defRPr>
            </a:lvl1pPr>
          </a:lstStyle>
          <a:p>
            <a:pPr lvl="0"/>
            <a:r>
              <a:rPr lang="en-US" dirty="0"/>
              <a:t>Click the photo icon </a:t>
            </a:r>
            <a:br>
              <a:rPr lang="en-US" dirty="0"/>
            </a:br>
            <a:r>
              <a:rPr lang="en-US" dirty="0"/>
              <a:t>to insert picture</a:t>
            </a:r>
          </a:p>
        </p:txBody>
      </p:sp>
      <p:sp>
        <p:nvSpPr>
          <p:cNvPr id="21" name="Content Placeholder 11"/>
          <p:cNvSpPr>
            <a:spLocks noGrp="1"/>
          </p:cNvSpPr>
          <p:nvPr>
            <p:ph sz="quarter" idx="15" hasCustomPrompt="1"/>
          </p:nvPr>
        </p:nvSpPr>
        <p:spPr>
          <a:xfrm>
            <a:off x="6839982" y="1616960"/>
            <a:ext cx="4095139" cy="2361391"/>
          </a:xfrm>
          <a:prstGeom prst="roundRect">
            <a:avLst>
              <a:gd name="adj" fmla="val 0"/>
            </a:avLst>
          </a:prstGeom>
          <a:solidFill>
            <a:schemeClr val="accent5"/>
          </a:solidFill>
          <a:effectLst>
            <a:outerShdw blurRad="127000" dist="76200" dir="2700000" algn="tl" rotWithShape="0">
              <a:prstClr val="black">
                <a:alpha val="40000"/>
              </a:prstClr>
            </a:outerShdw>
          </a:effectLst>
        </p:spPr>
        <p:txBody>
          <a:bodyPr tIns="457200">
            <a:noAutofit/>
          </a:bodyPr>
          <a:lstStyle>
            <a:lvl1pPr marL="0" indent="0" algn="ctr">
              <a:buNone/>
              <a:defRPr sz="1500" baseline="0">
                <a:solidFill>
                  <a:schemeClr val="bg1"/>
                </a:solidFill>
              </a:defRPr>
            </a:lvl1pPr>
          </a:lstStyle>
          <a:p>
            <a:pPr lvl="0"/>
            <a:r>
              <a:rPr lang="en-US" dirty="0"/>
              <a:t>Click the photo icon </a:t>
            </a:r>
            <a:br>
              <a:rPr lang="en-US" dirty="0"/>
            </a:br>
            <a:r>
              <a:rPr lang="en-US" dirty="0"/>
              <a:t>to insert picture</a:t>
            </a:r>
          </a:p>
        </p:txBody>
      </p:sp>
      <p:pic>
        <p:nvPicPr>
          <p:cNvPr id="22" name="Picture 2" descr="C:\Documents and Settings\cbeckworlocal\Desktop\Softclouds\logo_color.png"/>
          <p:cNvPicPr>
            <a:picLocks noChangeAspect="1" noChangeArrowheads="1"/>
          </p:cNvPicPr>
          <p:nvPr userDrawn="1"/>
        </p:nvPicPr>
        <p:blipFill>
          <a:blip r:embed="rId2"/>
          <a:srcRect/>
          <a:stretch>
            <a:fillRect/>
          </a:stretch>
        </p:blipFill>
        <p:spPr bwMode="auto">
          <a:xfrm>
            <a:off x="365759" y="6096000"/>
            <a:ext cx="1867182" cy="592024"/>
          </a:xfrm>
          <a:prstGeom prst="rect">
            <a:avLst/>
          </a:prstGeom>
          <a:noFill/>
        </p:spPr>
      </p:pic>
      <p:sp>
        <p:nvSpPr>
          <p:cNvPr id="23" name="Title 1"/>
          <p:cNvSpPr>
            <a:spLocks noGrp="1"/>
          </p:cNvSpPr>
          <p:nvPr>
            <p:ph type="title"/>
          </p:nvPr>
        </p:nvSpPr>
        <p:spPr>
          <a:xfrm>
            <a:off x="838200" y="365125"/>
            <a:ext cx="10515600" cy="968375"/>
          </a:xfrm>
          <a:prstGeom prst="rect">
            <a:avLst/>
          </a:prstGeom>
        </p:spPr>
        <p:txBody>
          <a:bodyPr/>
          <a:lstStyle/>
          <a:p>
            <a:r>
              <a:rPr lang="en-US" dirty="0"/>
              <a:t>Click to edit Master title style</a:t>
            </a:r>
          </a:p>
        </p:txBody>
      </p:sp>
      <p:sp>
        <p:nvSpPr>
          <p:cNvPr id="24" name="Content Placeholder 2"/>
          <p:cNvSpPr>
            <a:spLocks noGrp="1"/>
          </p:cNvSpPr>
          <p:nvPr>
            <p:ph idx="1"/>
          </p:nvPr>
        </p:nvSpPr>
        <p:spPr>
          <a:xfrm>
            <a:off x="838200" y="4260028"/>
            <a:ext cx="10515600" cy="1916935"/>
          </a:xfrm>
          <a:prstGeom prst="rect">
            <a:avLst/>
          </a:prstGeom>
        </p:spPr>
        <p:txBody>
          <a:bodyPr>
            <a:no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rotWithShape="1">
          <a:blip r:embed="rId3"/>
          <a:srcRect t="10361" b="40423"/>
          <a:stretch/>
        </p:blipFill>
        <p:spPr>
          <a:xfrm rot="10800000" flipV="1">
            <a:off x="894334" y="1347779"/>
            <a:ext cx="10390445" cy="45719"/>
          </a:xfrm>
          <a:prstGeom prst="rect">
            <a:avLst/>
          </a:prstGeom>
        </p:spPr>
      </p:pic>
    </p:spTree>
    <p:extLst>
      <p:ext uri="{BB962C8B-B14F-4D97-AF65-F5344CB8AC3E}">
        <p14:creationId xmlns:p14="http://schemas.microsoft.com/office/powerpoint/2010/main" val="877101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3F4F9AF-DDF4-4E2A-81C9-393C9D3D4AC8}" type="datetimeFigureOut">
              <a:rPr lang="en-US" smtClean="0"/>
              <a:t>7/3/2018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C4DBF85-FFA3-4552-B1A1-F93D55AEF6DF}" type="slidenum">
              <a:rPr lang="en-US" smtClean="0"/>
              <a:t>‹#›</a:t>
            </a:fld>
            <a:endParaRPr lang="en-US"/>
          </a:p>
        </p:txBody>
      </p:sp>
      <p:pic>
        <p:nvPicPr>
          <p:cNvPr id="8" name="Picture 7"/>
          <p:cNvPicPr>
            <a:picLocks noChangeAspect="1"/>
          </p:cNvPicPr>
          <p:nvPr userDrawn="1"/>
        </p:nvPicPr>
        <p:blipFill rotWithShape="1">
          <a:blip r:embed="rId2"/>
          <a:srcRect t="10361" b="40423"/>
          <a:stretch/>
        </p:blipFill>
        <p:spPr>
          <a:xfrm rot="10800000" flipV="1">
            <a:off x="894334" y="1347779"/>
            <a:ext cx="10390445" cy="45719"/>
          </a:xfrm>
          <a:prstGeom prst="rect">
            <a:avLst/>
          </a:prstGeom>
        </p:spPr>
      </p:pic>
    </p:spTree>
    <p:extLst>
      <p:ext uri="{BB962C8B-B14F-4D97-AF65-F5344CB8AC3E}">
        <p14:creationId xmlns:p14="http://schemas.microsoft.com/office/powerpoint/2010/main" val="1316631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3F4F9AF-DDF4-4E2A-81C9-393C9D3D4AC8}" type="datetimeFigureOut">
              <a:rPr lang="en-US" smtClean="0"/>
              <a:t>7/3/2018</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7C4DBF85-FFA3-4552-B1A1-F93D55AEF6DF}" type="slidenum">
              <a:rPr lang="en-US" smtClean="0"/>
              <a:t>‹#›</a:t>
            </a:fld>
            <a:endParaRPr lang="en-US"/>
          </a:p>
        </p:txBody>
      </p:sp>
      <p:pic>
        <p:nvPicPr>
          <p:cNvPr id="10" name="Picture 9"/>
          <p:cNvPicPr>
            <a:picLocks noChangeAspect="1"/>
          </p:cNvPicPr>
          <p:nvPr userDrawn="1"/>
        </p:nvPicPr>
        <p:blipFill rotWithShape="1">
          <a:blip r:embed="rId2"/>
          <a:srcRect t="10361" b="40423"/>
          <a:stretch/>
        </p:blipFill>
        <p:spPr>
          <a:xfrm rot="10800000" flipV="1">
            <a:off x="894334" y="1347779"/>
            <a:ext cx="10390445" cy="45719"/>
          </a:xfrm>
          <a:prstGeom prst="rect">
            <a:avLst/>
          </a:prstGeom>
        </p:spPr>
      </p:pic>
    </p:spTree>
    <p:extLst>
      <p:ext uri="{BB962C8B-B14F-4D97-AF65-F5344CB8AC3E}">
        <p14:creationId xmlns:p14="http://schemas.microsoft.com/office/powerpoint/2010/main" val="1047644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nchor="ctr"/>
          <a:lstStyle/>
          <a:p>
            <a:r>
              <a:rPr lang="en-US" dirty="0"/>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3F4F9AF-DDF4-4E2A-81C9-393C9D3D4AC8}" type="datetimeFigureOut">
              <a:rPr lang="en-US" smtClean="0"/>
              <a:t>7/3/2018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7C4DBF85-FFA3-4552-B1A1-F93D55AEF6DF}" type="slidenum">
              <a:rPr lang="en-US" smtClean="0"/>
              <a:t>‹#›</a:t>
            </a:fld>
            <a:endParaRPr lang="en-US"/>
          </a:p>
        </p:txBody>
      </p:sp>
      <p:pic>
        <p:nvPicPr>
          <p:cNvPr id="6" name="Picture 5"/>
          <p:cNvPicPr>
            <a:picLocks noChangeAspect="1"/>
          </p:cNvPicPr>
          <p:nvPr userDrawn="1"/>
        </p:nvPicPr>
        <p:blipFill rotWithShape="1">
          <a:blip r:embed="rId2"/>
          <a:srcRect t="10361" b="40423"/>
          <a:stretch/>
        </p:blipFill>
        <p:spPr>
          <a:xfrm rot="10800000" flipV="1">
            <a:off x="894334" y="1347779"/>
            <a:ext cx="10390445" cy="45719"/>
          </a:xfrm>
          <a:prstGeom prst="rect">
            <a:avLst/>
          </a:prstGeom>
        </p:spPr>
      </p:pic>
    </p:spTree>
    <p:extLst>
      <p:ext uri="{BB962C8B-B14F-4D97-AF65-F5344CB8AC3E}">
        <p14:creationId xmlns:p14="http://schemas.microsoft.com/office/powerpoint/2010/main" val="3301569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B3F4F9AF-DDF4-4E2A-81C9-393C9D3D4AC8}" type="datetimeFigureOut">
              <a:rPr lang="en-US" smtClean="0"/>
              <a:t>7/3/2018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C4DBF85-FFA3-4552-B1A1-F93D55AEF6DF}" type="slidenum">
              <a:rPr lang="en-US" smtClean="0"/>
              <a:t>‹#›</a:t>
            </a:fld>
            <a:endParaRPr lang="en-US"/>
          </a:p>
        </p:txBody>
      </p:sp>
    </p:spTree>
    <p:extLst>
      <p:ext uri="{BB962C8B-B14F-4D97-AF65-F5344CB8AC3E}">
        <p14:creationId xmlns:p14="http://schemas.microsoft.com/office/powerpoint/2010/main" val="1008046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AAF289-03DC-4FE9-9602-884A565D98AC}" type="datetimeFigureOut">
              <a:rPr lang="en-US" smtClean="0"/>
              <a:t>7/3/2018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F6767-0325-4833-8DF4-79B872ACD04A}" type="slidenum">
              <a:rPr lang="en-US" smtClean="0"/>
              <a:t>‹#›</a:t>
            </a:fld>
            <a:endParaRPr lang="en-US"/>
          </a:p>
        </p:txBody>
      </p:sp>
    </p:spTree>
    <p:extLst>
      <p:ext uri="{BB962C8B-B14F-4D97-AF65-F5344CB8AC3E}">
        <p14:creationId xmlns:p14="http://schemas.microsoft.com/office/powerpoint/2010/main" val="32590879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3F4F9AF-DDF4-4E2A-81C9-393C9D3D4AC8}" type="datetimeFigureOut">
              <a:rPr lang="en-US" smtClean="0"/>
              <a:t>7/3/2018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C4DBF85-FFA3-4552-B1A1-F93D55AEF6DF}" type="slidenum">
              <a:rPr lang="en-US" smtClean="0"/>
              <a:t>‹#›</a:t>
            </a:fld>
            <a:endParaRPr lang="en-US"/>
          </a:p>
        </p:txBody>
      </p:sp>
    </p:spTree>
    <p:extLst>
      <p:ext uri="{BB962C8B-B14F-4D97-AF65-F5344CB8AC3E}">
        <p14:creationId xmlns:p14="http://schemas.microsoft.com/office/powerpoint/2010/main" val="524739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3F4F9AF-DDF4-4E2A-81C9-393C9D3D4AC8}" type="datetimeFigureOut">
              <a:rPr lang="en-US" smtClean="0"/>
              <a:t>7/3/2018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C4DBF85-FFA3-4552-B1A1-F93D55AEF6DF}" type="slidenum">
              <a:rPr lang="en-US" smtClean="0"/>
              <a:t>‹#›</a:t>
            </a:fld>
            <a:endParaRPr lang="en-US"/>
          </a:p>
        </p:txBody>
      </p:sp>
    </p:spTree>
    <p:extLst>
      <p:ext uri="{BB962C8B-B14F-4D97-AF65-F5344CB8AC3E}">
        <p14:creationId xmlns:p14="http://schemas.microsoft.com/office/powerpoint/2010/main" val="3061564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nchor="ctr"/>
          <a:lstStyle/>
          <a:p>
            <a:r>
              <a:rPr lang="en-US" dirty="0"/>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4F9AF-DDF4-4E2A-81C9-393C9D3D4AC8}" type="datetimeFigureOut">
              <a:rPr lang="en-US" smtClean="0"/>
              <a:t>7/3/2018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BF85-FFA3-4552-B1A1-F93D55AEF6DF}" type="slidenum">
              <a:rPr lang="en-US" smtClean="0"/>
              <a:t>‹#›</a:t>
            </a:fld>
            <a:endParaRPr lang="en-US"/>
          </a:p>
        </p:txBody>
      </p:sp>
      <p:pic>
        <p:nvPicPr>
          <p:cNvPr id="7" name="Picture 6"/>
          <p:cNvPicPr>
            <a:picLocks noChangeAspect="1"/>
          </p:cNvPicPr>
          <p:nvPr userDrawn="1"/>
        </p:nvPicPr>
        <p:blipFill rotWithShape="1">
          <a:blip r:embed="rId2"/>
          <a:srcRect t="10361" b="40423"/>
          <a:stretch/>
        </p:blipFill>
        <p:spPr>
          <a:xfrm rot="10800000" flipV="1">
            <a:off x="894334" y="1347779"/>
            <a:ext cx="10390445" cy="45719"/>
          </a:xfrm>
          <a:prstGeom prst="rect">
            <a:avLst/>
          </a:prstGeom>
        </p:spPr>
      </p:pic>
    </p:spTree>
    <p:extLst>
      <p:ext uri="{BB962C8B-B14F-4D97-AF65-F5344CB8AC3E}">
        <p14:creationId xmlns:p14="http://schemas.microsoft.com/office/powerpoint/2010/main" val="809004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3F4F9AF-DDF4-4E2A-81C9-393C9D3D4AC8}" type="datetimeFigureOut">
              <a:rPr lang="en-US" smtClean="0"/>
              <a:t>7/3/2018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BF85-FFA3-4552-B1A1-F93D55AEF6DF}" type="slidenum">
              <a:rPr lang="en-US" smtClean="0"/>
              <a:t>‹#›</a:t>
            </a:fld>
            <a:endParaRPr lang="en-US"/>
          </a:p>
        </p:txBody>
      </p:sp>
    </p:spTree>
    <p:extLst>
      <p:ext uri="{BB962C8B-B14F-4D97-AF65-F5344CB8AC3E}">
        <p14:creationId xmlns:p14="http://schemas.microsoft.com/office/powerpoint/2010/main" val="40070656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700" b="0" cap="none" baseline="0">
                <a:solidFill>
                  <a:schemeClr val="tx1"/>
                </a:solidFill>
                <a:latin typeface="Calibri" panose="020F0502020204030204" pitchFamily="34" charset="0"/>
              </a:defRPr>
            </a:lvl1pPr>
          </a:lstStyle>
          <a:p>
            <a:r>
              <a:rPr lang="en-US" sz="2400" dirty="0">
                <a:solidFill>
                  <a:srgbClr val="124575"/>
                </a:solidFill>
              </a:rPr>
              <a:t>Click to edit master title style </a:t>
            </a:r>
            <a:endParaRPr lang="en-US" dirty="0"/>
          </a:p>
        </p:txBody>
      </p:sp>
      <p:sp>
        <p:nvSpPr>
          <p:cNvPr id="4" name="Text Placeholder 6"/>
          <p:cNvSpPr>
            <a:spLocks noGrp="1"/>
          </p:cNvSpPr>
          <p:nvPr>
            <p:ph type="body" sz="quarter" idx="12"/>
          </p:nvPr>
        </p:nvSpPr>
        <p:spPr>
          <a:xfrm>
            <a:off x="509965" y="895852"/>
            <a:ext cx="11277600" cy="332399"/>
          </a:xfrm>
        </p:spPr>
        <p:txBody>
          <a:bodyPr/>
          <a:lstStyle>
            <a:lvl1pPr marL="0" indent="0">
              <a:buNone/>
              <a:defRPr sz="1600" b="0" i="1">
                <a:solidFill>
                  <a:schemeClr val="tx1"/>
                </a:solidFill>
                <a:latin typeface="Calibri" panose="020F0502020204030204" pitchFamily="34"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Master text styles</a:t>
            </a:r>
          </a:p>
        </p:txBody>
      </p:sp>
      <p:sp>
        <p:nvSpPr>
          <p:cNvPr id="5" name="Content Placeholder 9"/>
          <p:cNvSpPr>
            <a:spLocks noGrp="1"/>
          </p:cNvSpPr>
          <p:nvPr>
            <p:ph sz="quarter" idx="13"/>
          </p:nvPr>
        </p:nvSpPr>
        <p:spPr>
          <a:xfrm>
            <a:off x="512063" y="1371600"/>
            <a:ext cx="11277600" cy="4835236"/>
          </a:xfrm>
        </p:spPr>
        <p:txBody>
          <a:bodyPr wrap="square">
            <a:noAutofit/>
          </a:bodyPr>
          <a:lstStyle>
            <a:lvl1pPr marL="171446" indent="-171446">
              <a:defRPr b="0">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2117" y="0"/>
            <a:ext cx="12194117" cy="6858000"/>
            <a:chOff x="-287" y="0"/>
            <a:chExt cx="12189399" cy="6858000"/>
          </a:xfrm>
          <a:solidFill>
            <a:srgbClr val="003399">
              <a:alpha val="12000"/>
            </a:srgbClr>
          </a:solidFill>
        </p:grpSpPr>
        <p:sp>
          <p:nvSpPr>
            <p:cNvPr id="14" name="Rectangle 13"/>
            <p:cNvSpPr/>
            <p:nvPr/>
          </p:nvSpPr>
          <p:spPr bwMode="gray">
            <a:xfrm>
              <a:off x="-287" y="0"/>
              <a:ext cx="193962" cy="6852146"/>
            </a:xfrm>
            <a:prstGeom prst="rect">
              <a:avLst/>
            </a:prstGeom>
            <a:grpFill/>
            <a:ln w="9525" cap="flat" cmpd="sng" algn="ctr">
              <a:noFill/>
              <a:prstDash val="solid"/>
            </a:ln>
            <a:effectLst/>
          </p:spPr>
          <p:txBody>
            <a:bodyPr rtlCol="0" anchor="ctr"/>
            <a:lstStyle/>
            <a:p>
              <a:pPr marL="0" marR="0" lvl="0" indent="0" algn="ctr" defTabSz="685754" eaLnBrk="1" fontAlgn="auto" latinLnBrk="0" hangingPunct="1">
                <a:lnSpc>
                  <a:spcPct val="100000"/>
                </a:lnSpc>
                <a:spcBef>
                  <a:spcPts val="0"/>
                </a:spcBef>
                <a:spcAft>
                  <a:spcPts val="0"/>
                </a:spcAft>
                <a:buClrTx/>
                <a:buSzTx/>
                <a:buFontTx/>
                <a:buNone/>
                <a:tabLst/>
                <a:defRPr/>
              </a:pPr>
              <a:endParaRPr kumimoji="0" sz="1425" b="0" i="0" u="none" strike="noStrike" kern="0" cap="none" spc="0" normalizeH="0" baseline="0" noProof="0">
                <a:ln>
                  <a:noFill/>
                </a:ln>
                <a:solidFill>
                  <a:srgbClr val="FFFFFF"/>
                </a:solidFill>
                <a:effectLst/>
                <a:uLnTx/>
                <a:uFillTx/>
                <a:latin typeface="Calibri"/>
                <a:ea typeface="+mn-ea"/>
                <a:cs typeface="+mn-cs"/>
              </a:endParaRPr>
            </a:p>
          </p:txBody>
        </p:sp>
        <p:sp>
          <p:nvSpPr>
            <p:cNvPr id="15" name="Rectangle 14"/>
            <p:cNvSpPr/>
            <p:nvPr/>
          </p:nvSpPr>
          <p:spPr bwMode="gray">
            <a:xfrm>
              <a:off x="11995151" y="5854"/>
              <a:ext cx="193960" cy="6852146"/>
            </a:xfrm>
            <a:prstGeom prst="rect">
              <a:avLst/>
            </a:prstGeom>
            <a:grpFill/>
            <a:ln w="9525" cap="flat" cmpd="sng" algn="ctr">
              <a:noFill/>
              <a:prstDash val="solid"/>
            </a:ln>
            <a:effectLst/>
          </p:spPr>
          <p:txBody>
            <a:bodyPr rtlCol="0" anchor="ctr"/>
            <a:lstStyle/>
            <a:p>
              <a:pPr marL="0" marR="0" lvl="0" indent="0" algn="ctr" defTabSz="685754" eaLnBrk="1" fontAlgn="auto" latinLnBrk="0" hangingPunct="1">
                <a:lnSpc>
                  <a:spcPct val="100000"/>
                </a:lnSpc>
                <a:spcBef>
                  <a:spcPts val="0"/>
                </a:spcBef>
                <a:spcAft>
                  <a:spcPts val="0"/>
                </a:spcAft>
                <a:buClrTx/>
                <a:buSzTx/>
                <a:buFontTx/>
                <a:buNone/>
                <a:tabLst/>
                <a:defRPr/>
              </a:pPr>
              <a:endParaRPr kumimoji="0" sz="1425" b="0" i="0" u="none" strike="noStrike" kern="0" cap="none" spc="0" normalizeH="0" baseline="0" noProof="0">
                <a:ln>
                  <a:noFill/>
                </a:ln>
                <a:solidFill>
                  <a:srgbClr val="FFFFFF"/>
                </a:solidFill>
                <a:effectLst/>
                <a:uLnTx/>
                <a:uFillTx/>
                <a:latin typeface="Calibri"/>
                <a:ea typeface="+mn-ea"/>
                <a:cs typeface="+mn-cs"/>
              </a:endParaRPr>
            </a:p>
          </p:txBody>
        </p:sp>
        <p:sp>
          <p:nvSpPr>
            <p:cNvPr id="16" name="Rectangle 15"/>
            <p:cNvSpPr/>
            <p:nvPr/>
          </p:nvSpPr>
          <p:spPr bwMode="gray">
            <a:xfrm>
              <a:off x="-286" y="6400800"/>
              <a:ext cx="12189396" cy="457200"/>
            </a:xfrm>
            <a:prstGeom prst="rect">
              <a:avLst/>
            </a:prstGeom>
            <a:grpFill/>
            <a:ln w="9525" cap="flat" cmpd="sng" algn="ctr">
              <a:noFill/>
              <a:prstDash val="solid"/>
            </a:ln>
            <a:effectLst/>
          </p:spPr>
          <p:txBody>
            <a:bodyPr rtlCol="0" anchor="ctr"/>
            <a:lstStyle/>
            <a:p>
              <a:pPr marL="0" marR="0" lvl="0" indent="0" algn="ctr" defTabSz="685754" eaLnBrk="1" fontAlgn="auto" latinLnBrk="0" hangingPunct="1">
                <a:lnSpc>
                  <a:spcPct val="100000"/>
                </a:lnSpc>
                <a:spcBef>
                  <a:spcPts val="0"/>
                </a:spcBef>
                <a:spcAft>
                  <a:spcPts val="0"/>
                </a:spcAft>
                <a:buClrTx/>
                <a:buSzTx/>
                <a:buFontTx/>
                <a:buNone/>
                <a:tabLst/>
                <a:defRPr/>
              </a:pPr>
              <a:endParaRPr kumimoji="0" sz="1425" b="0" i="0" u="none" strike="noStrike" kern="0" cap="none" spc="0" normalizeH="0" baseline="0" noProof="0">
                <a:ln>
                  <a:noFill/>
                </a:ln>
                <a:solidFill>
                  <a:srgbClr val="FFFFFF"/>
                </a:solidFill>
                <a:effectLst/>
                <a:uLnTx/>
                <a:uFillTx/>
                <a:latin typeface="Calibri"/>
                <a:ea typeface="+mn-ea"/>
                <a:cs typeface="+mn-cs"/>
              </a:endParaRPr>
            </a:p>
          </p:txBody>
        </p:sp>
        <p:sp>
          <p:nvSpPr>
            <p:cNvPr id="17" name="Rectangle 16"/>
            <p:cNvSpPr/>
            <p:nvPr userDrawn="1"/>
          </p:nvSpPr>
          <p:spPr bwMode="gray">
            <a:xfrm>
              <a:off x="-286" y="0"/>
              <a:ext cx="12189398" cy="192024"/>
            </a:xfrm>
            <a:prstGeom prst="rect">
              <a:avLst/>
            </a:prstGeom>
            <a:grpFill/>
            <a:ln w="9525" cap="flat" cmpd="sng" algn="ctr">
              <a:noFill/>
              <a:prstDash val="solid"/>
            </a:ln>
            <a:effectLst/>
          </p:spPr>
          <p:txBody>
            <a:bodyPr rtlCol="0" anchor="ctr"/>
            <a:lstStyle/>
            <a:p>
              <a:pPr marL="0" marR="0" lvl="0" indent="0" algn="ctr" defTabSz="685754" eaLnBrk="1" fontAlgn="auto" latinLnBrk="0" hangingPunct="1">
                <a:lnSpc>
                  <a:spcPct val="100000"/>
                </a:lnSpc>
                <a:spcBef>
                  <a:spcPts val="0"/>
                </a:spcBef>
                <a:spcAft>
                  <a:spcPts val="0"/>
                </a:spcAft>
                <a:buClrTx/>
                <a:buSzTx/>
                <a:buFontTx/>
                <a:buNone/>
                <a:tabLst/>
                <a:defRPr/>
              </a:pPr>
              <a:endParaRPr kumimoji="0" sz="1425" b="0" i="0" u="none" strike="noStrike" kern="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34475075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9F2E-3F61-4043-A35A-0F392D073F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4AB62B-0B35-4AFB-80FA-0F0701A57F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C7455A-CD9B-4305-952D-85A95EFC5A56}"/>
              </a:ext>
            </a:extLst>
          </p:cNvPr>
          <p:cNvSpPr>
            <a:spLocks noGrp="1"/>
          </p:cNvSpPr>
          <p:nvPr>
            <p:ph type="dt" sz="half" idx="10"/>
          </p:nvPr>
        </p:nvSpPr>
        <p:spPr/>
        <p:txBody>
          <a:bodyPr/>
          <a:lstStyle/>
          <a:p>
            <a:fld id="{5C1D42C0-B979-4D5B-82CA-AD57B390CFDA}" type="datetimeFigureOut">
              <a:rPr lang="en-US" smtClean="0"/>
              <a:t>7/3/2018</a:t>
            </a:fld>
            <a:endParaRPr lang="en-US"/>
          </a:p>
        </p:txBody>
      </p:sp>
      <p:sp>
        <p:nvSpPr>
          <p:cNvPr id="5" name="Footer Placeholder 4">
            <a:extLst>
              <a:ext uri="{FF2B5EF4-FFF2-40B4-BE49-F238E27FC236}">
                <a16:creationId xmlns:a16="http://schemas.microsoft.com/office/drawing/2014/main" id="{69AEAFDA-53CE-461A-BA19-2A2F6DCED9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57ADC-FFCD-40CF-A836-AFA3FC1528AD}"/>
              </a:ext>
            </a:extLst>
          </p:cNvPr>
          <p:cNvSpPr>
            <a:spLocks noGrp="1"/>
          </p:cNvSpPr>
          <p:nvPr>
            <p:ph type="sldNum" sz="quarter" idx="12"/>
          </p:nvPr>
        </p:nvSpPr>
        <p:spPr/>
        <p:txBody>
          <a:bodyPr/>
          <a:lstStyle/>
          <a:p>
            <a:fld id="{77D29F68-74CC-44B3-80AF-A7011AF596D2}" type="slidenum">
              <a:rPr lang="en-US" smtClean="0"/>
              <a:t>‹#›</a:t>
            </a:fld>
            <a:endParaRPr lang="en-US"/>
          </a:p>
        </p:txBody>
      </p:sp>
    </p:spTree>
    <p:extLst>
      <p:ext uri="{BB962C8B-B14F-4D97-AF65-F5344CB8AC3E}">
        <p14:creationId xmlns:p14="http://schemas.microsoft.com/office/powerpoint/2010/main" val="2341254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FF7BE-47B2-414C-8ACA-962B25682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695BF6-4B9C-45F2-8679-8415465C207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C852A2-6D4A-46C4-A026-8F5870A4C5E5}"/>
              </a:ext>
            </a:extLst>
          </p:cNvPr>
          <p:cNvSpPr>
            <a:spLocks noGrp="1"/>
          </p:cNvSpPr>
          <p:nvPr>
            <p:ph type="dt" sz="half" idx="10"/>
          </p:nvPr>
        </p:nvSpPr>
        <p:spPr/>
        <p:txBody>
          <a:bodyPr/>
          <a:lstStyle/>
          <a:p>
            <a:fld id="{5C1D42C0-B979-4D5B-82CA-AD57B390CFDA}" type="datetimeFigureOut">
              <a:rPr lang="en-US" smtClean="0"/>
              <a:t>7/3/2018</a:t>
            </a:fld>
            <a:endParaRPr lang="en-US"/>
          </a:p>
        </p:txBody>
      </p:sp>
      <p:sp>
        <p:nvSpPr>
          <p:cNvPr id="5" name="Footer Placeholder 4">
            <a:extLst>
              <a:ext uri="{FF2B5EF4-FFF2-40B4-BE49-F238E27FC236}">
                <a16:creationId xmlns:a16="http://schemas.microsoft.com/office/drawing/2014/main" id="{8437EFC3-F131-477E-8875-2F7D076653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4802F-B74F-45E6-AAC4-648D1D411C93}"/>
              </a:ext>
            </a:extLst>
          </p:cNvPr>
          <p:cNvSpPr>
            <a:spLocks noGrp="1"/>
          </p:cNvSpPr>
          <p:nvPr>
            <p:ph type="sldNum" sz="quarter" idx="12"/>
          </p:nvPr>
        </p:nvSpPr>
        <p:spPr/>
        <p:txBody>
          <a:bodyPr/>
          <a:lstStyle/>
          <a:p>
            <a:fld id="{77D29F68-74CC-44B3-80AF-A7011AF596D2}" type="slidenum">
              <a:rPr lang="en-US" smtClean="0"/>
              <a:t>‹#›</a:t>
            </a:fld>
            <a:endParaRPr lang="en-US"/>
          </a:p>
        </p:txBody>
      </p:sp>
    </p:spTree>
    <p:extLst>
      <p:ext uri="{BB962C8B-B14F-4D97-AF65-F5344CB8AC3E}">
        <p14:creationId xmlns:p14="http://schemas.microsoft.com/office/powerpoint/2010/main" val="2736596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6AEE-9485-4089-A2E7-F8E9ADD208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7581F-7CA5-4EB9-8A94-AA16FA8591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B9809DB-467C-4E31-954E-5F54209E0D54}"/>
              </a:ext>
            </a:extLst>
          </p:cNvPr>
          <p:cNvSpPr>
            <a:spLocks noGrp="1"/>
          </p:cNvSpPr>
          <p:nvPr>
            <p:ph type="dt" sz="half" idx="10"/>
          </p:nvPr>
        </p:nvSpPr>
        <p:spPr/>
        <p:txBody>
          <a:bodyPr/>
          <a:lstStyle/>
          <a:p>
            <a:fld id="{5C1D42C0-B979-4D5B-82CA-AD57B390CFDA}" type="datetimeFigureOut">
              <a:rPr lang="en-US" smtClean="0"/>
              <a:t>7/3/2018</a:t>
            </a:fld>
            <a:endParaRPr lang="en-US"/>
          </a:p>
        </p:txBody>
      </p:sp>
      <p:sp>
        <p:nvSpPr>
          <p:cNvPr id="5" name="Footer Placeholder 4">
            <a:extLst>
              <a:ext uri="{FF2B5EF4-FFF2-40B4-BE49-F238E27FC236}">
                <a16:creationId xmlns:a16="http://schemas.microsoft.com/office/drawing/2014/main" id="{60754D85-1BC9-4015-86D7-90E54D0FC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F15A01-59F6-40DE-8369-6FF809AD4C2B}"/>
              </a:ext>
            </a:extLst>
          </p:cNvPr>
          <p:cNvSpPr>
            <a:spLocks noGrp="1"/>
          </p:cNvSpPr>
          <p:nvPr>
            <p:ph type="sldNum" sz="quarter" idx="12"/>
          </p:nvPr>
        </p:nvSpPr>
        <p:spPr/>
        <p:txBody>
          <a:bodyPr/>
          <a:lstStyle/>
          <a:p>
            <a:fld id="{77D29F68-74CC-44B3-80AF-A7011AF596D2}" type="slidenum">
              <a:rPr lang="en-US" smtClean="0"/>
              <a:t>‹#›</a:t>
            </a:fld>
            <a:endParaRPr lang="en-US"/>
          </a:p>
        </p:txBody>
      </p:sp>
    </p:spTree>
    <p:extLst>
      <p:ext uri="{BB962C8B-B14F-4D97-AF65-F5344CB8AC3E}">
        <p14:creationId xmlns:p14="http://schemas.microsoft.com/office/powerpoint/2010/main" val="3213137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E952-0AB1-4182-B834-EC12D1311C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60C56-F115-44AA-A394-D04630D7332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8342D6-0EA1-497B-965A-9E7BC0DE15D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171D9D-0710-43D3-9951-F27E4A3ED8CC}"/>
              </a:ext>
            </a:extLst>
          </p:cNvPr>
          <p:cNvSpPr>
            <a:spLocks noGrp="1"/>
          </p:cNvSpPr>
          <p:nvPr>
            <p:ph type="dt" sz="half" idx="10"/>
          </p:nvPr>
        </p:nvSpPr>
        <p:spPr/>
        <p:txBody>
          <a:bodyPr/>
          <a:lstStyle/>
          <a:p>
            <a:fld id="{5C1D42C0-B979-4D5B-82CA-AD57B390CFDA}" type="datetimeFigureOut">
              <a:rPr lang="en-US" smtClean="0"/>
              <a:t>7/3/2018</a:t>
            </a:fld>
            <a:endParaRPr lang="en-US"/>
          </a:p>
        </p:txBody>
      </p:sp>
      <p:sp>
        <p:nvSpPr>
          <p:cNvPr id="6" name="Footer Placeholder 5">
            <a:extLst>
              <a:ext uri="{FF2B5EF4-FFF2-40B4-BE49-F238E27FC236}">
                <a16:creationId xmlns:a16="http://schemas.microsoft.com/office/drawing/2014/main" id="{4C172615-7184-4A50-ADB6-066B9452BE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6F4598-141F-44A9-A6C0-B06079E6DAD9}"/>
              </a:ext>
            </a:extLst>
          </p:cNvPr>
          <p:cNvSpPr>
            <a:spLocks noGrp="1"/>
          </p:cNvSpPr>
          <p:nvPr>
            <p:ph type="sldNum" sz="quarter" idx="12"/>
          </p:nvPr>
        </p:nvSpPr>
        <p:spPr/>
        <p:txBody>
          <a:bodyPr/>
          <a:lstStyle/>
          <a:p>
            <a:fld id="{77D29F68-74CC-44B3-80AF-A7011AF596D2}" type="slidenum">
              <a:rPr lang="en-US" smtClean="0"/>
              <a:t>‹#›</a:t>
            </a:fld>
            <a:endParaRPr lang="en-US"/>
          </a:p>
        </p:txBody>
      </p:sp>
    </p:spTree>
    <p:extLst>
      <p:ext uri="{BB962C8B-B14F-4D97-AF65-F5344CB8AC3E}">
        <p14:creationId xmlns:p14="http://schemas.microsoft.com/office/powerpoint/2010/main" val="2904239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9B67-DAF0-4826-A1C6-8AD13AECCE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78CDCF-446A-4ECB-8F63-8343FF38C3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0641390-4878-464B-A959-31B0A493CB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9251559-2532-4B98-AF93-93624C828B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9019EB-0970-4405-BBE5-7D076C8F15B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1F09CD-43F8-45DC-8CFE-A5561534864B}"/>
              </a:ext>
            </a:extLst>
          </p:cNvPr>
          <p:cNvSpPr>
            <a:spLocks noGrp="1"/>
          </p:cNvSpPr>
          <p:nvPr>
            <p:ph type="dt" sz="half" idx="10"/>
          </p:nvPr>
        </p:nvSpPr>
        <p:spPr/>
        <p:txBody>
          <a:bodyPr/>
          <a:lstStyle/>
          <a:p>
            <a:fld id="{5C1D42C0-B979-4D5B-82CA-AD57B390CFDA}" type="datetimeFigureOut">
              <a:rPr lang="en-US" smtClean="0"/>
              <a:t>7/3/2018</a:t>
            </a:fld>
            <a:endParaRPr lang="en-US"/>
          </a:p>
        </p:txBody>
      </p:sp>
      <p:sp>
        <p:nvSpPr>
          <p:cNvPr id="8" name="Footer Placeholder 7">
            <a:extLst>
              <a:ext uri="{FF2B5EF4-FFF2-40B4-BE49-F238E27FC236}">
                <a16:creationId xmlns:a16="http://schemas.microsoft.com/office/drawing/2014/main" id="{58F56C8F-360D-483A-ADEC-CE36095579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78E9A0-9C2D-4DE6-ABD0-5DD36CBF9FF3}"/>
              </a:ext>
            </a:extLst>
          </p:cNvPr>
          <p:cNvSpPr>
            <a:spLocks noGrp="1"/>
          </p:cNvSpPr>
          <p:nvPr>
            <p:ph type="sldNum" sz="quarter" idx="12"/>
          </p:nvPr>
        </p:nvSpPr>
        <p:spPr/>
        <p:txBody>
          <a:bodyPr/>
          <a:lstStyle/>
          <a:p>
            <a:fld id="{77D29F68-74CC-44B3-80AF-A7011AF596D2}" type="slidenum">
              <a:rPr lang="en-US" smtClean="0"/>
              <a:t>‹#›</a:t>
            </a:fld>
            <a:endParaRPr lang="en-US"/>
          </a:p>
        </p:txBody>
      </p:sp>
    </p:spTree>
    <p:extLst>
      <p:ext uri="{BB962C8B-B14F-4D97-AF65-F5344CB8AC3E}">
        <p14:creationId xmlns:p14="http://schemas.microsoft.com/office/powerpoint/2010/main" val="1303285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AAF289-03DC-4FE9-9602-884A565D98AC}" type="datetimeFigureOut">
              <a:rPr lang="en-US" smtClean="0"/>
              <a:t>7/3/2018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1F6767-0325-4833-8DF4-79B872ACD04A}" type="slidenum">
              <a:rPr lang="en-US" smtClean="0"/>
              <a:t>‹#›</a:t>
            </a:fld>
            <a:endParaRPr lang="en-US"/>
          </a:p>
        </p:txBody>
      </p:sp>
    </p:spTree>
    <p:extLst>
      <p:ext uri="{BB962C8B-B14F-4D97-AF65-F5344CB8AC3E}">
        <p14:creationId xmlns:p14="http://schemas.microsoft.com/office/powerpoint/2010/main" val="140373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2D934-2873-4D4B-A643-6DCC0B1DA7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29FA06-64D6-4AD0-BD9D-FB45EE82AA3A}"/>
              </a:ext>
            </a:extLst>
          </p:cNvPr>
          <p:cNvSpPr>
            <a:spLocks noGrp="1"/>
          </p:cNvSpPr>
          <p:nvPr>
            <p:ph type="dt" sz="half" idx="10"/>
          </p:nvPr>
        </p:nvSpPr>
        <p:spPr/>
        <p:txBody>
          <a:bodyPr/>
          <a:lstStyle/>
          <a:p>
            <a:fld id="{5C1D42C0-B979-4D5B-82CA-AD57B390CFDA}" type="datetimeFigureOut">
              <a:rPr lang="en-US" smtClean="0"/>
              <a:t>7/3/2018</a:t>
            </a:fld>
            <a:endParaRPr lang="en-US"/>
          </a:p>
        </p:txBody>
      </p:sp>
      <p:sp>
        <p:nvSpPr>
          <p:cNvPr id="4" name="Footer Placeholder 3">
            <a:extLst>
              <a:ext uri="{FF2B5EF4-FFF2-40B4-BE49-F238E27FC236}">
                <a16:creationId xmlns:a16="http://schemas.microsoft.com/office/drawing/2014/main" id="{E430A540-4421-454F-B665-59440E816E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7D43E2-7908-41DA-843F-DA452C103622}"/>
              </a:ext>
            </a:extLst>
          </p:cNvPr>
          <p:cNvSpPr>
            <a:spLocks noGrp="1"/>
          </p:cNvSpPr>
          <p:nvPr>
            <p:ph type="sldNum" sz="quarter" idx="12"/>
          </p:nvPr>
        </p:nvSpPr>
        <p:spPr/>
        <p:txBody>
          <a:bodyPr/>
          <a:lstStyle/>
          <a:p>
            <a:fld id="{77D29F68-74CC-44B3-80AF-A7011AF596D2}" type="slidenum">
              <a:rPr lang="en-US" smtClean="0"/>
              <a:t>‹#›</a:t>
            </a:fld>
            <a:endParaRPr lang="en-US"/>
          </a:p>
        </p:txBody>
      </p:sp>
    </p:spTree>
    <p:extLst>
      <p:ext uri="{BB962C8B-B14F-4D97-AF65-F5344CB8AC3E}">
        <p14:creationId xmlns:p14="http://schemas.microsoft.com/office/powerpoint/2010/main" val="22754217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C62204-0F62-4E5F-82A1-3D9BEE258C26}"/>
              </a:ext>
            </a:extLst>
          </p:cNvPr>
          <p:cNvSpPr>
            <a:spLocks noGrp="1"/>
          </p:cNvSpPr>
          <p:nvPr>
            <p:ph type="dt" sz="half" idx="10"/>
          </p:nvPr>
        </p:nvSpPr>
        <p:spPr/>
        <p:txBody>
          <a:bodyPr/>
          <a:lstStyle/>
          <a:p>
            <a:fld id="{5C1D42C0-B979-4D5B-82CA-AD57B390CFDA}" type="datetimeFigureOut">
              <a:rPr lang="en-US" smtClean="0"/>
              <a:t>7/3/2018</a:t>
            </a:fld>
            <a:endParaRPr lang="en-US"/>
          </a:p>
        </p:txBody>
      </p:sp>
      <p:sp>
        <p:nvSpPr>
          <p:cNvPr id="3" name="Footer Placeholder 2">
            <a:extLst>
              <a:ext uri="{FF2B5EF4-FFF2-40B4-BE49-F238E27FC236}">
                <a16:creationId xmlns:a16="http://schemas.microsoft.com/office/drawing/2014/main" id="{829EFA7F-CDA0-4302-9C59-367874985A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4B1FB7-E927-4BF1-9C4A-F4ED0B34A839}"/>
              </a:ext>
            </a:extLst>
          </p:cNvPr>
          <p:cNvSpPr>
            <a:spLocks noGrp="1"/>
          </p:cNvSpPr>
          <p:nvPr>
            <p:ph type="sldNum" sz="quarter" idx="12"/>
          </p:nvPr>
        </p:nvSpPr>
        <p:spPr/>
        <p:txBody>
          <a:bodyPr/>
          <a:lstStyle/>
          <a:p>
            <a:fld id="{77D29F68-74CC-44B3-80AF-A7011AF596D2}" type="slidenum">
              <a:rPr lang="en-US" smtClean="0"/>
              <a:t>‹#›</a:t>
            </a:fld>
            <a:endParaRPr lang="en-US"/>
          </a:p>
        </p:txBody>
      </p:sp>
    </p:spTree>
    <p:extLst>
      <p:ext uri="{BB962C8B-B14F-4D97-AF65-F5344CB8AC3E}">
        <p14:creationId xmlns:p14="http://schemas.microsoft.com/office/powerpoint/2010/main" val="35798656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3AE7-302D-4614-A066-A2A4FDA6E8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4E40DF-55D1-463F-95D6-040F8CA69A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BD4035-049C-4BC5-B755-D39E3037B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E7B949-A74A-4AEC-A2CC-09EAF9E2CCEB}"/>
              </a:ext>
            </a:extLst>
          </p:cNvPr>
          <p:cNvSpPr>
            <a:spLocks noGrp="1"/>
          </p:cNvSpPr>
          <p:nvPr>
            <p:ph type="dt" sz="half" idx="10"/>
          </p:nvPr>
        </p:nvSpPr>
        <p:spPr/>
        <p:txBody>
          <a:bodyPr/>
          <a:lstStyle/>
          <a:p>
            <a:fld id="{5C1D42C0-B979-4D5B-82CA-AD57B390CFDA}" type="datetimeFigureOut">
              <a:rPr lang="en-US" smtClean="0"/>
              <a:t>7/3/2018</a:t>
            </a:fld>
            <a:endParaRPr lang="en-US"/>
          </a:p>
        </p:txBody>
      </p:sp>
      <p:sp>
        <p:nvSpPr>
          <p:cNvPr id="6" name="Footer Placeholder 5">
            <a:extLst>
              <a:ext uri="{FF2B5EF4-FFF2-40B4-BE49-F238E27FC236}">
                <a16:creationId xmlns:a16="http://schemas.microsoft.com/office/drawing/2014/main" id="{2F1105E5-83BA-442F-9E5D-9876736A5C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F55F75-30A4-454A-B8A9-5F453C36402F}"/>
              </a:ext>
            </a:extLst>
          </p:cNvPr>
          <p:cNvSpPr>
            <a:spLocks noGrp="1"/>
          </p:cNvSpPr>
          <p:nvPr>
            <p:ph type="sldNum" sz="quarter" idx="12"/>
          </p:nvPr>
        </p:nvSpPr>
        <p:spPr/>
        <p:txBody>
          <a:bodyPr/>
          <a:lstStyle/>
          <a:p>
            <a:fld id="{77D29F68-74CC-44B3-80AF-A7011AF596D2}" type="slidenum">
              <a:rPr lang="en-US" smtClean="0"/>
              <a:t>‹#›</a:t>
            </a:fld>
            <a:endParaRPr lang="en-US"/>
          </a:p>
        </p:txBody>
      </p:sp>
    </p:spTree>
    <p:extLst>
      <p:ext uri="{BB962C8B-B14F-4D97-AF65-F5344CB8AC3E}">
        <p14:creationId xmlns:p14="http://schemas.microsoft.com/office/powerpoint/2010/main" val="13038411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40D45-7DE9-483A-BDD8-104D734B1B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D73ACC-6415-4159-8EEC-5C9E454432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D719858-1E3C-476E-9731-88A44770EF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87D10F-9174-4266-BE53-9261FB8597D1}"/>
              </a:ext>
            </a:extLst>
          </p:cNvPr>
          <p:cNvSpPr>
            <a:spLocks noGrp="1"/>
          </p:cNvSpPr>
          <p:nvPr>
            <p:ph type="dt" sz="half" idx="10"/>
          </p:nvPr>
        </p:nvSpPr>
        <p:spPr/>
        <p:txBody>
          <a:bodyPr/>
          <a:lstStyle/>
          <a:p>
            <a:fld id="{5C1D42C0-B979-4D5B-82CA-AD57B390CFDA}" type="datetimeFigureOut">
              <a:rPr lang="en-US" smtClean="0"/>
              <a:t>7/3/2018</a:t>
            </a:fld>
            <a:endParaRPr lang="en-US"/>
          </a:p>
        </p:txBody>
      </p:sp>
      <p:sp>
        <p:nvSpPr>
          <p:cNvPr id="6" name="Footer Placeholder 5">
            <a:extLst>
              <a:ext uri="{FF2B5EF4-FFF2-40B4-BE49-F238E27FC236}">
                <a16:creationId xmlns:a16="http://schemas.microsoft.com/office/drawing/2014/main" id="{033A8581-7086-4DC1-81EF-D3F6E1EB03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8B67C8-2EAC-4011-8248-A1E56BA0EA3B}"/>
              </a:ext>
            </a:extLst>
          </p:cNvPr>
          <p:cNvSpPr>
            <a:spLocks noGrp="1"/>
          </p:cNvSpPr>
          <p:nvPr>
            <p:ph type="sldNum" sz="quarter" idx="12"/>
          </p:nvPr>
        </p:nvSpPr>
        <p:spPr/>
        <p:txBody>
          <a:bodyPr/>
          <a:lstStyle/>
          <a:p>
            <a:fld id="{77D29F68-74CC-44B3-80AF-A7011AF596D2}" type="slidenum">
              <a:rPr lang="en-US" smtClean="0"/>
              <a:t>‹#›</a:t>
            </a:fld>
            <a:endParaRPr lang="en-US"/>
          </a:p>
        </p:txBody>
      </p:sp>
    </p:spTree>
    <p:extLst>
      <p:ext uri="{BB962C8B-B14F-4D97-AF65-F5344CB8AC3E}">
        <p14:creationId xmlns:p14="http://schemas.microsoft.com/office/powerpoint/2010/main" val="16700977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090F-E2C0-4A59-B320-39D2DEB95C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B619E1-A2B4-462C-A7A8-86D1669B79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99100-CE54-4414-9025-20CBB3CA4166}"/>
              </a:ext>
            </a:extLst>
          </p:cNvPr>
          <p:cNvSpPr>
            <a:spLocks noGrp="1"/>
          </p:cNvSpPr>
          <p:nvPr>
            <p:ph type="dt" sz="half" idx="10"/>
          </p:nvPr>
        </p:nvSpPr>
        <p:spPr/>
        <p:txBody>
          <a:bodyPr/>
          <a:lstStyle/>
          <a:p>
            <a:fld id="{5C1D42C0-B979-4D5B-82CA-AD57B390CFDA}" type="datetimeFigureOut">
              <a:rPr lang="en-US" smtClean="0"/>
              <a:t>7/3/2018</a:t>
            </a:fld>
            <a:endParaRPr lang="en-US"/>
          </a:p>
        </p:txBody>
      </p:sp>
      <p:sp>
        <p:nvSpPr>
          <p:cNvPr id="5" name="Footer Placeholder 4">
            <a:extLst>
              <a:ext uri="{FF2B5EF4-FFF2-40B4-BE49-F238E27FC236}">
                <a16:creationId xmlns:a16="http://schemas.microsoft.com/office/drawing/2014/main" id="{E7EE3B43-53F9-43DF-B36B-E0D3EDF4B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3E2C6-2C36-4718-835C-75DB52DF1799}"/>
              </a:ext>
            </a:extLst>
          </p:cNvPr>
          <p:cNvSpPr>
            <a:spLocks noGrp="1"/>
          </p:cNvSpPr>
          <p:nvPr>
            <p:ph type="sldNum" sz="quarter" idx="12"/>
          </p:nvPr>
        </p:nvSpPr>
        <p:spPr/>
        <p:txBody>
          <a:bodyPr/>
          <a:lstStyle/>
          <a:p>
            <a:fld id="{77D29F68-74CC-44B3-80AF-A7011AF596D2}" type="slidenum">
              <a:rPr lang="en-US" smtClean="0"/>
              <a:t>‹#›</a:t>
            </a:fld>
            <a:endParaRPr lang="en-US"/>
          </a:p>
        </p:txBody>
      </p:sp>
    </p:spTree>
    <p:extLst>
      <p:ext uri="{BB962C8B-B14F-4D97-AF65-F5344CB8AC3E}">
        <p14:creationId xmlns:p14="http://schemas.microsoft.com/office/powerpoint/2010/main" val="11539803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ABC578-38A1-4363-9D27-3FD6B6E6A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1D7AC7-C40A-4264-B4B8-BEC5F3E128B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4F9C2C-0A37-4C3E-BE80-27C7D47CB5CF}"/>
              </a:ext>
            </a:extLst>
          </p:cNvPr>
          <p:cNvSpPr>
            <a:spLocks noGrp="1"/>
          </p:cNvSpPr>
          <p:nvPr>
            <p:ph type="dt" sz="half" idx="10"/>
          </p:nvPr>
        </p:nvSpPr>
        <p:spPr/>
        <p:txBody>
          <a:bodyPr/>
          <a:lstStyle/>
          <a:p>
            <a:fld id="{5C1D42C0-B979-4D5B-82CA-AD57B390CFDA}" type="datetimeFigureOut">
              <a:rPr lang="en-US" smtClean="0"/>
              <a:t>7/3/2018</a:t>
            </a:fld>
            <a:endParaRPr lang="en-US"/>
          </a:p>
        </p:txBody>
      </p:sp>
      <p:sp>
        <p:nvSpPr>
          <p:cNvPr id="5" name="Footer Placeholder 4">
            <a:extLst>
              <a:ext uri="{FF2B5EF4-FFF2-40B4-BE49-F238E27FC236}">
                <a16:creationId xmlns:a16="http://schemas.microsoft.com/office/drawing/2014/main" id="{1A65ADA0-A313-4470-B77F-55008145C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F13C9C-4ADB-4D0A-AC8F-3B6EFED6AA5F}"/>
              </a:ext>
            </a:extLst>
          </p:cNvPr>
          <p:cNvSpPr>
            <a:spLocks noGrp="1"/>
          </p:cNvSpPr>
          <p:nvPr>
            <p:ph type="sldNum" sz="quarter" idx="12"/>
          </p:nvPr>
        </p:nvSpPr>
        <p:spPr/>
        <p:txBody>
          <a:bodyPr/>
          <a:lstStyle/>
          <a:p>
            <a:fld id="{77D29F68-74CC-44B3-80AF-A7011AF596D2}" type="slidenum">
              <a:rPr lang="en-US" smtClean="0"/>
              <a:t>‹#›</a:t>
            </a:fld>
            <a:endParaRPr lang="en-US"/>
          </a:p>
        </p:txBody>
      </p:sp>
    </p:spTree>
    <p:extLst>
      <p:ext uri="{BB962C8B-B14F-4D97-AF65-F5344CB8AC3E}">
        <p14:creationId xmlns:p14="http://schemas.microsoft.com/office/powerpoint/2010/main" val="14575516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dirty="0"/>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10"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Tree>
    <p:extLst>
      <p:ext uri="{BB962C8B-B14F-4D97-AF65-F5344CB8AC3E}">
        <p14:creationId xmlns:p14="http://schemas.microsoft.com/office/powerpoint/2010/main" val="360559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7"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9" name="TextBox 8"/>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79280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9"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Tree>
    <p:extLst>
      <p:ext uri="{BB962C8B-B14F-4D97-AF65-F5344CB8AC3E}">
        <p14:creationId xmlns:p14="http://schemas.microsoft.com/office/powerpoint/2010/main" val="32184855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8"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9" name="TextBox 8"/>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6511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AAF289-03DC-4FE9-9602-884A565D98AC}" type="datetimeFigureOut">
              <a:rPr lang="en-US" smtClean="0"/>
              <a:t>7/3/2018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F6767-0325-4833-8DF4-79B872ACD04A}" type="slidenum">
              <a:rPr lang="en-US" smtClean="0"/>
              <a:t>‹#›</a:t>
            </a:fld>
            <a:endParaRPr lang="en-US"/>
          </a:p>
        </p:txBody>
      </p:sp>
    </p:spTree>
    <p:extLst>
      <p:ext uri="{BB962C8B-B14F-4D97-AF65-F5344CB8AC3E}">
        <p14:creationId xmlns:p14="http://schemas.microsoft.com/office/powerpoint/2010/main" val="36015790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8" name="Footer Placeholder 7"/>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10"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11" name="TextBox 10"/>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46837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6"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7" name="TextBox 6"/>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81145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3" name="Footer Placeholder 2"/>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Slide Number Placeholder 3"/>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6907366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8"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9" name="TextBox 8"/>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37376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8"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9" name="TextBox 8"/>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21696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8"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9" name="TextBox 8"/>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61204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8"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9" name="TextBox 8"/>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5513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457200"/>
            <a:r>
              <a:rPr lang="en-US" sz="8000" dirty="0">
                <a:solidFill>
                  <a:prstClr val="white"/>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457200"/>
            <a:r>
              <a:rPr lang="en-US" sz="8000" dirty="0">
                <a:solidFill>
                  <a:prstClr val="white"/>
                </a:solidFill>
                <a:effectLst/>
              </a:rPr>
              <a:t>”</a:t>
            </a:r>
          </a:p>
        </p:txBody>
      </p:sp>
      <p:pic>
        <p:nvPicPr>
          <p:cNvPr id="11"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13" name="TextBox 12"/>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46900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Footer Placeholder 5"/>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8"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9" name="TextBox 8"/>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99823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13"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14" name="TextBox 13"/>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260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AAF289-03DC-4FE9-9602-884A565D98AC}" type="datetimeFigureOut">
              <a:rPr lang="en-US" smtClean="0"/>
              <a:t>7/3/2018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1F6767-0325-4833-8DF4-79B872ACD04A}" type="slidenum">
              <a:rPr lang="en-US" smtClean="0"/>
              <a:t>‹#›</a:t>
            </a:fld>
            <a:endParaRPr lang="en-US"/>
          </a:p>
        </p:txBody>
      </p:sp>
    </p:spTree>
    <p:extLst>
      <p:ext uri="{BB962C8B-B14F-4D97-AF65-F5344CB8AC3E}">
        <p14:creationId xmlns:p14="http://schemas.microsoft.com/office/powerpoint/2010/main" val="38965955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4" name="Footer Placeholder 3"/>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15"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16" name="TextBox 15"/>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97177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7"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8" name="TextBox 7"/>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06599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11"/>
          </p:nvPr>
        </p:nvSpPr>
        <p:spPr/>
        <p:txBody>
          <a:bodyPr/>
          <a:lstStyle/>
          <a:p>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pic>
        <p:nvPicPr>
          <p:cNvPr id="7" name="Picture 2" descr="C:\Documents and Settings\cbeckworlocal\Desktop\Softclouds\logo_color.png"/>
          <p:cNvPicPr>
            <a:picLocks noChangeAspect="1" noChangeArrowheads="1"/>
          </p:cNvPicPr>
          <p:nvPr userDrawn="1"/>
        </p:nvPicPr>
        <p:blipFill>
          <a:blip r:embed="rId2">
            <a:biLevel thresh="25000"/>
          </a:blip>
          <a:srcRect/>
          <a:stretch>
            <a:fillRect/>
          </a:stretch>
        </p:blipFill>
        <p:spPr bwMode="auto">
          <a:xfrm>
            <a:off x="169506" y="6159135"/>
            <a:ext cx="1659294" cy="562340"/>
          </a:xfrm>
          <a:prstGeom prst="rect">
            <a:avLst/>
          </a:prstGeom>
          <a:noFill/>
          <a:ln>
            <a:noFill/>
          </a:ln>
        </p:spPr>
      </p:pic>
      <p:sp>
        <p:nvSpPr>
          <p:cNvPr id="8" name="TextBox 7"/>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8200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AAF289-03DC-4FE9-9602-884A565D98AC}" type="datetimeFigureOut">
              <a:rPr lang="en-US" smtClean="0"/>
              <a:t>7/3/2018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1F6767-0325-4833-8DF4-79B872ACD04A}" type="slidenum">
              <a:rPr lang="en-US" smtClean="0"/>
              <a:t>‹#›</a:t>
            </a:fld>
            <a:endParaRPr lang="en-US"/>
          </a:p>
        </p:txBody>
      </p:sp>
    </p:spTree>
    <p:extLst>
      <p:ext uri="{BB962C8B-B14F-4D97-AF65-F5344CB8AC3E}">
        <p14:creationId xmlns:p14="http://schemas.microsoft.com/office/powerpoint/2010/main" val="1662976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AAF289-03DC-4FE9-9602-884A565D98AC}" type="datetimeFigureOut">
              <a:rPr lang="en-US" smtClean="0"/>
              <a:t>7/3/2018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1F6767-0325-4833-8DF4-79B872ACD04A}" type="slidenum">
              <a:rPr lang="en-US" smtClean="0"/>
              <a:t>‹#›</a:t>
            </a:fld>
            <a:endParaRPr lang="en-US"/>
          </a:p>
        </p:txBody>
      </p:sp>
    </p:spTree>
    <p:extLst>
      <p:ext uri="{BB962C8B-B14F-4D97-AF65-F5344CB8AC3E}">
        <p14:creationId xmlns:p14="http://schemas.microsoft.com/office/powerpoint/2010/main" val="2460719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AAF289-03DC-4FE9-9602-884A565D98AC}" type="datetimeFigureOut">
              <a:rPr lang="en-US" smtClean="0"/>
              <a:t>7/3/2018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F6767-0325-4833-8DF4-79B872ACD04A}" type="slidenum">
              <a:rPr lang="en-US" smtClean="0"/>
              <a:t>‹#›</a:t>
            </a:fld>
            <a:endParaRPr lang="en-US"/>
          </a:p>
        </p:txBody>
      </p:sp>
    </p:spTree>
    <p:extLst>
      <p:ext uri="{BB962C8B-B14F-4D97-AF65-F5344CB8AC3E}">
        <p14:creationId xmlns:p14="http://schemas.microsoft.com/office/powerpoint/2010/main" val="344547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AAF289-03DC-4FE9-9602-884A565D98AC}" type="datetimeFigureOut">
              <a:rPr lang="en-US" smtClean="0"/>
              <a:t>7/3/2018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1F6767-0325-4833-8DF4-79B872ACD04A}" type="slidenum">
              <a:rPr lang="en-US" smtClean="0"/>
              <a:t>‹#›</a:t>
            </a:fld>
            <a:endParaRPr lang="en-US"/>
          </a:p>
        </p:txBody>
      </p:sp>
    </p:spTree>
    <p:extLst>
      <p:ext uri="{BB962C8B-B14F-4D97-AF65-F5344CB8AC3E}">
        <p14:creationId xmlns:p14="http://schemas.microsoft.com/office/powerpoint/2010/main" val="83667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5.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AAF289-03DC-4FE9-9602-884A565D98AC}" type="datetimeFigureOut">
              <a:rPr lang="en-US" smtClean="0"/>
              <a:t>7/3/2018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1F6767-0325-4833-8DF4-79B872ACD04A}" type="slidenum">
              <a:rPr lang="en-US" smtClean="0"/>
              <a:t>‹#›</a:t>
            </a:fld>
            <a:endParaRPr lang="en-US"/>
          </a:p>
        </p:txBody>
      </p:sp>
    </p:spTree>
    <p:extLst>
      <p:ext uri="{BB962C8B-B14F-4D97-AF65-F5344CB8AC3E}">
        <p14:creationId xmlns:p14="http://schemas.microsoft.com/office/powerpoint/2010/main" val="3886858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7"/>
          <p:cNvGrpSpPr/>
          <p:nvPr userDrawn="1"/>
        </p:nvGrpSpPr>
        <p:grpSpPr>
          <a:xfrm>
            <a:off x="-1589" y="0"/>
            <a:ext cx="12192576"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latin typeface="Arial" panose="020B0604020202020204" pitchFamily="34" charset="0"/>
                <a:cs typeface="Arial" panose="020B0604020202020204" pitchFamily="34" charset="0"/>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latin typeface="Arial" panose="020B0604020202020204" pitchFamily="34" charset="0"/>
                <a:cs typeface="Arial" panose="020B0604020202020204" pitchFamily="34" charset="0"/>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latin typeface="Arial" panose="020B0604020202020204" pitchFamily="34" charset="0"/>
                <a:cs typeface="Arial" panose="020B0604020202020204" pitchFamily="34" charset="0"/>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latin typeface="Arial" panose="020B0604020202020204" pitchFamily="34" charset="0"/>
                <a:cs typeface="Arial" panose="020B0604020202020204" pitchFamily="34" charset="0"/>
              </a:endParaRPr>
            </a:p>
          </p:txBody>
        </p:sp>
      </p:grpSp>
      <p:grpSp>
        <p:nvGrpSpPr>
          <p:cNvPr id="13" name="Group 12"/>
          <p:cNvGrpSpPr/>
          <p:nvPr userDrawn="1"/>
        </p:nvGrpSpPr>
        <p:grpSpPr>
          <a:xfrm>
            <a:off x="-285" y="0"/>
            <a:ext cx="12192576" cy="6858000"/>
            <a:chOff x="-287" y="0"/>
            <a:chExt cx="12189399" cy="6858000"/>
          </a:xfrm>
        </p:grpSpPr>
        <p:sp>
          <p:nvSpPr>
            <p:cNvPr id="14" name="Rectangle 13"/>
            <p:cNvSpPr/>
            <p:nvPr/>
          </p:nvSpPr>
          <p:spPr bwMode="gray">
            <a:xfrm>
              <a:off x="-287" y="0"/>
              <a:ext cx="193962" cy="6852146"/>
            </a:xfrm>
            <a:prstGeom prst="rect">
              <a:avLst/>
            </a:prstGeom>
            <a:noFill/>
          </p:spPr>
          <p:txBody>
            <a:bodyPr wrap="none" lIns="0" tIns="0" rIns="0" bIns="0" rtlCol="0" anchor="ctr" anchorCtr="0">
              <a:noAutofit/>
            </a:bodyPr>
            <a:lstStyle/>
            <a:p>
              <a:pPr marL="0" algn="l" defTabSz="914361" rtl="0" eaLnBrk="1" latinLnBrk="0" hangingPunct="1"/>
              <a:endParaRPr sz="800" kern="1200">
                <a:solidFill>
                  <a:schemeClr val="tx1">
                    <a:lumMod val="60000"/>
                    <a:lumOff val="40000"/>
                  </a:schemeClr>
                </a:solidFill>
                <a:latin typeface="Arial" panose="020B0604020202020204" pitchFamily="34" charset="0"/>
                <a:ea typeface="+mn-ea"/>
                <a:cs typeface="Arial" panose="020B0604020202020204" pitchFamily="34" charset="0"/>
              </a:endParaRPr>
            </a:p>
          </p:txBody>
        </p:sp>
        <p:sp>
          <p:nvSpPr>
            <p:cNvPr id="15" name="Rectangle 14"/>
            <p:cNvSpPr/>
            <p:nvPr/>
          </p:nvSpPr>
          <p:spPr bwMode="gray">
            <a:xfrm>
              <a:off x="11995151" y="5854"/>
              <a:ext cx="193960" cy="6852146"/>
            </a:xfrm>
            <a:prstGeom prst="rect">
              <a:avLst/>
            </a:prstGeom>
            <a:noFill/>
          </p:spPr>
          <p:txBody>
            <a:bodyPr wrap="none" lIns="0" tIns="0" rIns="0" bIns="0" rtlCol="0" anchor="ctr" anchorCtr="0">
              <a:noAutofit/>
            </a:bodyPr>
            <a:lstStyle/>
            <a:p>
              <a:pPr marL="0" algn="l" defTabSz="914361" rtl="0" eaLnBrk="1" latinLnBrk="0" hangingPunct="1"/>
              <a:endParaRPr sz="800" kern="1200">
                <a:solidFill>
                  <a:schemeClr val="tx1">
                    <a:lumMod val="60000"/>
                    <a:lumOff val="40000"/>
                  </a:schemeClr>
                </a:solidFill>
                <a:latin typeface="Arial" panose="020B0604020202020204" pitchFamily="34" charset="0"/>
                <a:ea typeface="+mn-ea"/>
                <a:cs typeface="Arial" panose="020B0604020202020204" pitchFamily="34" charset="0"/>
              </a:endParaRPr>
            </a:p>
          </p:txBody>
        </p:sp>
        <p:sp>
          <p:nvSpPr>
            <p:cNvPr id="16" name="Rectangle 15"/>
            <p:cNvSpPr/>
            <p:nvPr/>
          </p:nvSpPr>
          <p:spPr bwMode="gray">
            <a:xfrm>
              <a:off x="-286" y="6400800"/>
              <a:ext cx="12189396" cy="457200"/>
            </a:xfrm>
            <a:prstGeom prst="rect">
              <a:avLst/>
            </a:prstGeom>
            <a:noFill/>
          </p:spPr>
          <p:txBody>
            <a:bodyPr wrap="none" lIns="0" tIns="0" rIns="0" bIns="0" rtlCol="0" anchor="ctr" anchorCtr="0">
              <a:noAutofit/>
            </a:bodyPr>
            <a:lstStyle/>
            <a:p>
              <a:pPr marL="0" algn="l" defTabSz="914361" rtl="0" eaLnBrk="1" latinLnBrk="0" hangingPunct="1"/>
              <a:endParaRPr sz="800" kern="1200">
                <a:solidFill>
                  <a:schemeClr val="tx1">
                    <a:lumMod val="60000"/>
                    <a:lumOff val="40000"/>
                  </a:schemeClr>
                </a:solidFill>
                <a:latin typeface="Arial" panose="020B0604020202020204" pitchFamily="34" charset="0"/>
                <a:ea typeface="+mn-ea"/>
                <a:cs typeface="Arial" panose="020B0604020202020204" pitchFamily="34" charset="0"/>
              </a:endParaRPr>
            </a:p>
          </p:txBody>
        </p:sp>
        <p:sp>
          <p:nvSpPr>
            <p:cNvPr id="17" name="Rectangle 16"/>
            <p:cNvSpPr/>
            <p:nvPr/>
          </p:nvSpPr>
          <p:spPr bwMode="gray">
            <a:xfrm>
              <a:off x="-286" y="0"/>
              <a:ext cx="12189398" cy="192024"/>
            </a:xfrm>
            <a:prstGeom prst="rect">
              <a:avLst/>
            </a:prstGeom>
            <a:noFill/>
          </p:spPr>
          <p:txBody>
            <a:bodyPr wrap="none" lIns="0" tIns="0" rIns="0" bIns="0" rtlCol="0" anchor="ctr" anchorCtr="0">
              <a:noAutofit/>
            </a:bodyPr>
            <a:lstStyle/>
            <a:p>
              <a:pPr marL="0" algn="l" defTabSz="914361" rtl="0" eaLnBrk="1" latinLnBrk="0" hangingPunct="1"/>
              <a:endParaRPr sz="800" kern="1200">
                <a:solidFill>
                  <a:schemeClr val="tx1">
                    <a:lumMod val="60000"/>
                    <a:lumOff val="40000"/>
                  </a:schemeClr>
                </a:solidFill>
                <a:latin typeface="Arial" panose="020B0604020202020204" pitchFamily="34" charset="0"/>
                <a:ea typeface="+mn-ea"/>
                <a:cs typeface="Arial" panose="020B0604020202020204" pitchFamily="34" charset="0"/>
              </a:endParaRPr>
            </a:p>
          </p:txBody>
        </p:sp>
      </p:grpSp>
      <p:sp>
        <p:nvSpPr>
          <p:cNvPr id="18" name="Title Placeholder 1"/>
          <p:cNvSpPr>
            <a:spLocks noGrp="1"/>
          </p:cNvSpPr>
          <p:nvPr>
            <p:ph type="title"/>
          </p:nvPr>
        </p:nvSpPr>
        <p:spPr>
          <a:xfrm>
            <a:off x="531953" y="406400"/>
            <a:ext cx="11128098" cy="889000"/>
          </a:xfrm>
          <a:prstGeom prst="rect">
            <a:avLst/>
          </a:prstGeom>
        </p:spPr>
        <p:txBody>
          <a:bodyPr vert="horz" lIns="0" tIns="0" rIns="0" bIns="0" rtlCol="0" anchor="ctr">
            <a:noAutofit/>
          </a:bodyPr>
          <a:lstStyle/>
          <a:p>
            <a:r>
              <a:rPr lang="en-US" dirty="0"/>
              <a:t>Click to edit Master title style</a:t>
            </a:r>
            <a:endParaRPr dirty="0"/>
          </a:p>
        </p:txBody>
      </p:sp>
      <p:sp>
        <p:nvSpPr>
          <p:cNvPr id="19" name="Text Placeholder 2"/>
          <p:cNvSpPr>
            <a:spLocks noGrp="1"/>
          </p:cNvSpPr>
          <p:nvPr>
            <p:ph type="body" idx="1"/>
          </p:nvPr>
        </p:nvSpPr>
        <p:spPr>
          <a:xfrm>
            <a:off x="531292" y="1524001"/>
            <a:ext cx="11129420" cy="44196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Box 19"/>
          <p:cNvSpPr txBox="1"/>
          <p:nvPr userDrawn="1"/>
        </p:nvSpPr>
        <p:spPr>
          <a:xfrm>
            <a:off x="8839915" y="6556248"/>
            <a:ext cx="1293861" cy="182880"/>
          </a:xfrm>
          <a:prstGeom prst="rect">
            <a:avLst/>
          </a:prstGeom>
          <a:noFill/>
        </p:spPr>
        <p:txBody>
          <a:bodyPr wrap="none" lIns="0" tIns="0" rIns="0" bIns="0" rtlCol="0" anchor="ctr" anchorCtr="0">
            <a:noAutofit/>
          </a:bodyPr>
          <a:lstStyle/>
          <a:p>
            <a:pPr algn="ctr"/>
            <a:r>
              <a:rPr sz="800" dirty="0">
                <a:solidFill>
                  <a:schemeClr val="tx1">
                    <a:lumMod val="60000"/>
                    <a:lumOff val="40000"/>
                  </a:schemeClr>
                </a:solidFill>
                <a:latin typeface="Arial" panose="020B0604020202020204" pitchFamily="34" charset="0"/>
                <a:cs typeface="Arial" panose="020B0604020202020204" pitchFamily="34" charset="0"/>
              </a:rPr>
              <a:t>Copyright © 201</a:t>
            </a:r>
            <a:r>
              <a:rPr lang="en-US" sz="800" dirty="0">
                <a:solidFill>
                  <a:schemeClr val="tx1">
                    <a:lumMod val="60000"/>
                    <a:lumOff val="40000"/>
                  </a:schemeClr>
                </a:solidFill>
                <a:latin typeface="Arial" panose="020B0604020202020204" pitchFamily="34" charset="0"/>
                <a:cs typeface="Arial" panose="020B0604020202020204" pitchFamily="34" charset="0"/>
              </a:rPr>
              <a:t>6</a:t>
            </a:r>
            <a:r>
              <a:rPr lang="en-US" sz="800" baseline="0" dirty="0">
                <a:solidFill>
                  <a:schemeClr val="tx1">
                    <a:lumMod val="60000"/>
                    <a:lumOff val="40000"/>
                  </a:schemeClr>
                </a:solidFill>
                <a:latin typeface="Arial" panose="020B0604020202020204" pitchFamily="34" charset="0"/>
                <a:cs typeface="Arial" panose="020B0604020202020204" pitchFamily="34" charset="0"/>
              </a:rPr>
              <a:t> </a:t>
            </a:r>
            <a:r>
              <a:rPr lang="en-US" sz="800" dirty="0">
                <a:solidFill>
                  <a:schemeClr val="tx1">
                    <a:lumMod val="60000"/>
                    <a:lumOff val="40000"/>
                  </a:schemeClr>
                </a:solidFill>
                <a:latin typeface="Arial" panose="020B0604020202020204" pitchFamily="34" charset="0"/>
                <a:cs typeface="Arial" panose="020B0604020202020204" pitchFamily="34" charset="0"/>
              </a:rPr>
              <a:t>SoftClouds</a:t>
            </a:r>
            <a:endParaRPr sz="800" dirty="0">
              <a:solidFill>
                <a:schemeClr val="tx1">
                  <a:lumMod val="60000"/>
                  <a:lumOff val="40000"/>
                </a:schemeClr>
              </a:solidFill>
              <a:latin typeface="Arial" panose="020B0604020202020204" pitchFamily="34" charset="0"/>
              <a:cs typeface="Arial" panose="020B0604020202020204" pitchFamily="34" charset="0"/>
            </a:endParaRPr>
          </a:p>
        </p:txBody>
      </p:sp>
      <p:sp>
        <p:nvSpPr>
          <p:cNvPr id="26" name="Rectangle 25"/>
          <p:cNvSpPr/>
          <p:nvPr userDrawn="1"/>
        </p:nvSpPr>
        <p:spPr>
          <a:xfrm>
            <a:off x="11173138" y="6400800"/>
            <a:ext cx="180662" cy="457200"/>
          </a:xfrm>
          <a:prstGeom prst="rect">
            <a:avLst/>
          </a:prstGeom>
          <a:solidFill>
            <a:srgbClr val="5BC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11480085" y="6400800"/>
            <a:ext cx="180662" cy="457200"/>
          </a:xfrm>
          <a:prstGeom prst="rect">
            <a:avLst/>
          </a:prstGeom>
          <a:solidFill>
            <a:srgbClr val="005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10528120" y="6400800"/>
            <a:ext cx="180662" cy="457200"/>
          </a:xfrm>
          <a:prstGeom prst="rect">
            <a:avLst/>
          </a:prstGeom>
          <a:solidFill>
            <a:srgbClr val="5BCD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10835067" y="6400800"/>
            <a:ext cx="180662" cy="457200"/>
          </a:xfrm>
          <a:prstGeom prst="rect">
            <a:avLst/>
          </a:prstGeom>
          <a:solidFill>
            <a:srgbClr val="005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C:\Documents and Settings\cbeckworlocal\Desktop\Softclouds\logo_color.png"/>
          <p:cNvPicPr>
            <a:picLocks noChangeAspect="1" noChangeArrowheads="1"/>
          </p:cNvPicPr>
          <p:nvPr userDrawn="1"/>
        </p:nvPicPr>
        <p:blipFill>
          <a:blip r:embed="rId15"/>
          <a:srcRect/>
          <a:stretch>
            <a:fillRect/>
          </a:stretch>
        </p:blipFill>
        <p:spPr bwMode="auto">
          <a:xfrm>
            <a:off x="12879" y="6393274"/>
            <a:ext cx="1112950" cy="459247"/>
          </a:xfrm>
          <a:prstGeom prst="rect">
            <a:avLst/>
          </a:prstGeom>
          <a:noFill/>
          <a:ln>
            <a:noFill/>
          </a:ln>
        </p:spPr>
      </p:pic>
      <p:pic>
        <p:nvPicPr>
          <p:cNvPr id="23" name="Picture 4" descr="Oracle-Gold-Partner-Logo2.png (400×200)"/>
          <p:cNvPicPr>
            <a:picLocks noChangeAspect="1" noChangeArrowheads="1"/>
          </p:cNvPicPr>
          <p:nvPr userDrawn="1"/>
        </p:nvPicPr>
        <p:blipFill rotWithShape="1">
          <a:blip r:embed="rId16" cstate="print">
            <a:extLst>
              <a:ext uri="{28A0092B-C50C-407E-A947-70E740481C1C}">
                <a14:useLocalDpi xmlns:a14="http://schemas.microsoft.com/office/drawing/2010/main" val="0"/>
              </a:ext>
            </a:extLst>
          </a:blip>
          <a:srcRect t="43823" b="21022"/>
          <a:stretch/>
        </p:blipFill>
        <p:spPr bwMode="auto">
          <a:xfrm>
            <a:off x="5403640" y="6518014"/>
            <a:ext cx="1371832" cy="24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5113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Corbel" panose="020B0503020204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orbel" panose="020B0503020204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orbel" panose="020B0503020204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Corbel" panose="020B0503020204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888313-9D64-4877-92AC-2BDCB89A8F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796052-B822-4F1C-BAE9-D4DB7D24B5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B9E94-DE7C-4733-8051-D8EEB6F7BD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1D42C0-B979-4D5B-82CA-AD57B390CFDA}" type="datetimeFigureOut">
              <a:rPr lang="en-US" smtClean="0"/>
              <a:t>7/3/2018</a:t>
            </a:fld>
            <a:endParaRPr lang="en-US"/>
          </a:p>
        </p:txBody>
      </p:sp>
      <p:sp>
        <p:nvSpPr>
          <p:cNvPr id="5" name="Footer Placeholder 4">
            <a:extLst>
              <a:ext uri="{FF2B5EF4-FFF2-40B4-BE49-F238E27FC236}">
                <a16:creationId xmlns:a16="http://schemas.microsoft.com/office/drawing/2014/main" id="{B0A0DAD5-9C97-4A48-8398-36805FB0A2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6D48E0-DC42-42A6-954B-202A4DD816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D29F68-74CC-44B3-80AF-A7011AF596D2}" type="slidenum">
              <a:rPr lang="en-US" smtClean="0"/>
              <a:t>‹#›</a:t>
            </a:fld>
            <a:endParaRPr lang="en-US"/>
          </a:p>
        </p:txBody>
      </p:sp>
    </p:spTree>
    <p:extLst>
      <p:ext uri="{BB962C8B-B14F-4D97-AF65-F5344CB8AC3E}">
        <p14:creationId xmlns:p14="http://schemas.microsoft.com/office/powerpoint/2010/main" val="70905415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Arial" panose="020B0604020202020204" pitchFamily="34" charset="0"/>
                <a:cs typeface="Arial" panose="020B0604020202020204" pitchFamily="34" charset="0"/>
              </a:defRPr>
            </a:lvl1pPr>
          </a:lstStyle>
          <a:p>
            <a:pPr defTabSz="457200"/>
            <a:fld id="{51CF1133-3259-4C45-BABA-5B62D9C6F78D}" type="datetimeFigureOut">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457200"/>
              <a:t>7/3/2018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Arial" panose="020B0604020202020204" pitchFamily="34" charset="0"/>
                <a:cs typeface="Arial" panose="020B0604020202020204" pitchFamily="34" charset="0"/>
              </a:defRPr>
            </a:lvl1pPr>
          </a:lstStyle>
          <a:p>
            <a:pPr defTabSz="457200"/>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latin typeface="Arial" panose="020B0604020202020204" pitchFamily="34" charset="0"/>
                <a:cs typeface="Arial" panose="020B0604020202020204" pitchFamily="34" charset="0"/>
              </a:defRPr>
            </a:lvl1pPr>
          </a:lstStyle>
          <a:p>
            <a:pPr defTabSz="457200"/>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457200"/>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4080756184"/>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Lst>
  <p:hf sldNum="0" hdr="0" ftr="0" dt="0"/>
  <p:txStyles>
    <p:titleStyle>
      <a:lvl1pPr algn="l" defTabSz="914400" rtl="0" eaLnBrk="1" latinLnBrk="0" hangingPunct="1">
        <a:lnSpc>
          <a:spcPct val="90000"/>
        </a:lnSpc>
        <a:spcBef>
          <a:spcPct val="0"/>
        </a:spcBef>
        <a:buNone/>
        <a:defRPr sz="4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Corbel" panose="020B0503020204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Corbel" panose="020B0503020204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1.xml"/><Relationship Id="rId7" Type="http://schemas.openxmlformats.org/officeDocument/2006/relationships/image" Target="../media/image41.png"/><Relationship Id="rId12" Type="http://schemas.openxmlformats.org/officeDocument/2006/relationships/image" Target="../media/image44.sv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43.png"/><Relationship Id="rId5" Type="http://schemas.openxmlformats.org/officeDocument/2006/relationships/diagramColors" Target="../diagrams/colors1.xml"/><Relationship Id="rId10" Type="http://schemas.openxmlformats.org/officeDocument/2006/relationships/image" Target="../media/image42.png"/><Relationship Id="rId4" Type="http://schemas.openxmlformats.org/officeDocument/2006/relationships/diagramQuickStyle" Target="../diagrams/quickStyle1.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31.xml"/><Relationship Id="rId5" Type="http://schemas.openxmlformats.org/officeDocument/2006/relationships/image" Target="../media/image7.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9.png"/><Relationship Id="rId1" Type="http://schemas.openxmlformats.org/officeDocument/2006/relationships/slideLayout" Target="../slideLayouts/slideLayout3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31.xml"/><Relationship Id="rId5" Type="http://schemas.openxmlformats.org/officeDocument/2006/relationships/image" Target="../media/image5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2.png"/><Relationship Id="rId1" Type="http://schemas.openxmlformats.org/officeDocument/2006/relationships/slideLayout" Target="../slideLayouts/slideLayout3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hyperlink" Target="http://192.168.10.16/callcenter_enu/start.sw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31.xml"/><Relationship Id="rId5" Type="http://schemas.openxmlformats.org/officeDocument/2006/relationships/image" Target="../media/image53.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31.xml"/><Relationship Id="rId5" Type="http://schemas.openxmlformats.org/officeDocument/2006/relationships/image" Target="../media/image54.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31.xml"/><Relationship Id="rId5" Type="http://schemas.openxmlformats.org/officeDocument/2006/relationships/image" Target="../media/image5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 Id="rId5" Type="http://schemas.openxmlformats.org/officeDocument/2006/relationships/image" Target="../media/image56.png"/><Relationship Id="rId4" Type="http://schemas.openxmlformats.org/officeDocument/2006/relationships/hyperlink" Target="http://35.165.108.250:3000/"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31.xml"/><Relationship Id="rId5" Type="http://schemas.openxmlformats.org/officeDocument/2006/relationships/image" Target="../media/image57.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hyperlink" Target="http://35.165.108.250:3000/" TargetMode="External"/><Relationship Id="rId2" Type="http://schemas.openxmlformats.org/officeDocument/2006/relationships/image" Target="../media/image58.png"/><Relationship Id="rId1" Type="http://schemas.openxmlformats.org/officeDocument/2006/relationships/slideLayout" Target="../slideLayouts/slideLayout31.xml"/><Relationship Id="rId5" Type="http://schemas.openxmlformats.org/officeDocument/2006/relationships/image" Target="../media/image7.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0.png"/><Relationship Id="rId7" Type="http://schemas.openxmlformats.org/officeDocument/2006/relationships/image" Target="../media/image61.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7.pn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 Id="rId5" Type="http://schemas.openxmlformats.org/officeDocument/2006/relationships/image" Target="../media/image8.jpeg"/><Relationship Id="rId4" Type="http://schemas.openxmlformats.org/officeDocument/2006/relationships/hyperlink" Target="http://35.165.108.250:8080/qupplet/clientManagemen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31.xml"/><Relationship Id="rId4" Type="http://schemas.openxmlformats.org/officeDocument/2006/relationships/hyperlink" Target="http://35.165.108.250:8080/qupplet/showusermgm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0.png"/><Relationship Id="rId7" Type="http://schemas.openxmlformats.org/officeDocument/2006/relationships/image" Target="../media/image71.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35.165.108.250:8080/qupplet/getqueryreportsbyuser"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0.png"/><Relationship Id="rId7" Type="http://schemas.openxmlformats.org/officeDocument/2006/relationships/diagramQuickStyle" Target="../diagrams/quickStyle2.xm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7.png"/><Relationship Id="rId9" Type="http://schemas.microsoft.com/office/2007/relationships/diagramDrawing" Target="../diagrams/drawing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diagramQuickStyle" Target="../diagrams/quickStyle3.xml"/><Relationship Id="rId11" Type="http://schemas.openxmlformats.org/officeDocument/2006/relationships/image" Target="../media/image87.jpeg"/><Relationship Id="rId5" Type="http://schemas.openxmlformats.org/officeDocument/2006/relationships/diagramLayout" Target="../diagrams/layout3.xml"/><Relationship Id="rId10" Type="http://schemas.openxmlformats.org/officeDocument/2006/relationships/image" Target="../media/image86.jpeg"/><Relationship Id="rId4" Type="http://schemas.openxmlformats.org/officeDocument/2006/relationships/diagramData" Target="../diagrams/data3.xml"/><Relationship Id="rId9" Type="http://schemas.openxmlformats.org/officeDocument/2006/relationships/image" Target="../media/image85.jpe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8" Type="http://schemas.openxmlformats.org/officeDocument/2006/relationships/hyperlink" Target="https://www.youtube.com/user/SoftCloudseventSCan" TargetMode="External"/><Relationship Id="rId3" Type="http://schemas.openxmlformats.org/officeDocument/2006/relationships/hyperlink" Target="http://www.softclouds.com/" TargetMode="External"/><Relationship Id="rId7"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42.xml"/><Relationship Id="rId6" Type="http://schemas.openxmlformats.org/officeDocument/2006/relationships/hyperlink" Target="https://twitter.com/softclouds" TargetMode="External"/><Relationship Id="rId11" Type="http://schemas.openxmlformats.org/officeDocument/2006/relationships/image" Target="../media/image91.png"/><Relationship Id="rId5" Type="http://schemas.openxmlformats.org/officeDocument/2006/relationships/image" Target="../media/image88.png"/><Relationship Id="rId10" Type="http://schemas.openxmlformats.org/officeDocument/2006/relationships/hyperlink" Target="https://www.linkedin.com/company/softclouds-llc" TargetMode="External"/><Relationship Id="rId4" Type="http://schemas.openxmlformats.org/officeDocument/2006/relationships/hyperlink" Target="https://www.facebook.com/Softclouds/" TargetMode="External"/><Relationship Id="rId9"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3.sv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3.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7.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2.wdp"/><Relationship Id="rId7" Type="http://schemas.openxmlformats.org/officeDocument/2006/relationships/image" Target="../media/image40.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AEBB3E-FD5E-4D16-A5F0-64F22CC80086}"/>
              </a:ext>
            </a:extLst>
          </p:cNvPr>
          <p:cNvPicPr>
            <a:picLocks noChangeAspect="1"/>
          </p:cNvPicPr>
          <p:nvPr/>
        </p:nvPicPr>
        <p:blipFill rotWithShape="1">
          <a:blip r:embed="rId2">
            <a:duotone>
              <a:prstClr val="black"/>
              <a:srgbClr val="6B8891">
                <a:tint val="45000"/>
                <a:satMod val="400000"/>
              </a:srgbClr>
            </a:duotone>
            <a:extLst>
              <a:ext uri="{BEBA8EAE-BF5A-486C-A8C5-ECC9F3942E4B}">
                <a14:imgProps xmlns:a14="http://schemas.microsoft.com/office/drawing/2010/main">
                  <a14:imgLayer r:embed="rId3">
                    <a14:imgEffect>
                      <a14:colorTemperature colorTemp="8800"/>
                    </a14:imgEffect>
                  </a14:imgLayer>
                </a14:imgProps>
              </a:ext>
            </a:extLst>
          </a:blip>
          <a:srcRect l="33333"/>
          <a:stretch/>
        </p:blipFill>
        <p:spPr>
          <a:xfrm>
            <a:off x="6096000" y="0"/>
            <a:ext cx="6096000" cy="6858000"/>
          </a:xfrm>
          <a:prstGeom prst="rect">
            <a:avLst/>
          </a:prstGeom>
        </p:spPr>
      </p:pic>
      <p:sp>
        <p:nvSpPr>
          <p:cNvPr id="4" name="Rectangle 3">
            <a:extLst>
              <a:ext uri="{FF2B5EF4-FFF2-40B4-BE49-F238E27FC236}">
                <a16:creationId xmlns:a16="http://schemas.microsoft.com/office/drawing/2014/main" id="{672DD8CE-D4B3-4F65-A5F7-35AA39B88316}"/>
              </a:ext>
            </a:extLst>
          </p:cNvPr>
          <p:cNvSpPr/>
          <p:nvPr/>
        </p:nvSpPr>
        <p:spPr>
          <a:xfrm>
            <a:off x="4134044" y="1646126"/>
            <a:ext cx="3491173" cy="1259680"/>
          </a:xfrm>
          <a:prstGeom prst="rect">
            <a:avLst/>
          </a:prstGeom>
          <a:solidFill>
            <a:schemeClr val="bg1">
              <a:alpha val="96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rawing of a face&#10;&#10;Description generated with high confidence">
            <a:extLst>
              <a:ext uri="{FF2B5EF4-FFF2-40B4-BE49-F238E27FC236}">
                <a16:creationId xmlns:a16="http://schemas.microsoft.com/office/drawing/2014/main" id="{E38BAD41-4737-4DBF-8967-5116FC424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054" y="1752336"/>
            <a:ext cx="2842212" cy="1017037"/>
          </a:xfrm>
          <a:prstGeom prst="rect">
            <a:avLst/>
          </a:prstGeom>
        </p:spPr>
      </p:pic>
      <p:sp>
        <p:nvSpPr>
          <p:cNvPr id="6" name="TextBox 5">
            <a:extLst>
              <a:ext uri="{FF2B5EF4-FFF2-40B4-BE49-F238E27FC236}">
                <a16:creationId xmlns:a16="http://schemas.microsoft.com/office/drawing/2014/main" id="{4FF4FA19-DAA6-437D-AECE-38621FD3A0B1}"/>
              </a:ext>
            </a:extLst>
          </p:cNvPr>
          <p:cNvSpPr txBox="1"/>
          <p:nvPr/>
        </p:nvSpPr>
        <p:spPr>
          <a:xfrm>
            <a:off x="547881" y="3626206"/>
            <a:ext cx="5094819" cy="707886"/>
          </a:xfrm>
          <a:prstGeom prst="rect">
            <a:avLst/>
          </a:prstGeom>
          <a:noFill/>
        </p:spPr>
        <p:txBody>
          <a:bodyPr wrap="square" rtlCol="0">
            <a:spAutoFit/>
          </a:bodyPr>
          <a:lstStyle/>
          <a:p>
            <a:pPr defTabSz="457200"/>
            <a:r>
              <a:rPr lang="en-US" sz="4000" b="1" dirty="0">
                <a:solidFill>
                  <a:schemeClr val="bg1"/>
                </a:solidFill>
                <a:latin typeface="Corbel" panose="020B0503020204020204" pitchFamily="34" charset="0"/>
                <a:ea typeface="Cambria Math" panose="02040503050406030204" pitchFamily="18" charset="0"/>
                <a:cs typeface="Gill Sans" charset="0"/>
              </a:rPr>
              <a:t>IBM Watson + Qupplet </a:t>
            </a:r>
          </a:p>
        </p:txBody>
      </p:sp>
      <p:sp>
        <p:nvSpPr>
          <p:cNvPr id="7" name="TextBox 6">
            <a:extLst>
              <a:ext uri="{FF2B5EF4-FFF2-40B4-BE49-F238E27FC236}">
                <a16:creationId xmlns:a16="http://schemas.microsoft.com/office/drawing/2014/main" id="{2BF4BB5F-F7E0-4158-8A6B-13AA60B1BADF}"/>
              </a:ext>
            </a:extLst>
          </p:cNvPr>
          <p:cNvSpPr txBox="1"/>
          <p:nvPr/>
        </p:nvSpPr>
        <p:spPr>
          <a:xfrm>
            <a:off x="547881" y="4402385"/>
            <a:ext cx="6488064" cy="1415772"/>
          </a:xfrm>
          <a:prstGeom prst="rect">
            <a:avLst/>
          </a:prstGeom>
          <a:noFill/>
        </p:spPr>
        <p:txBody>
          <a:bodyPr wrap="square" rtlCol="0">
            <a:spAutoFit/>
          </a:bodyPr>
          <a:lstStyle/>
          <a:p>
            <a:pPr defTabSz="457200"/>
            <a:r>
              <a:rPr lang="en-US" sz="5400" b="1" i="1" dirty="0">
                <a:solidFill>
                  <a:schemeClr val="bg1"/>
                </a:solidFill>
                <a:latin typeface="Corbel" charset="0"/>
                <a:ea typeface="Corbel" charset="0"/>
                <a:cs typeface="Corbel" charset="0"/>
              </a:rPr>
              <a:t>I</a:t>
            </a:r>
            <a:r>
              <a:rPr lang="en-US" sz="3200" b="1" dirty="0">
                <a:solidFill>
                  <a:schemeClr val="bg1"/>
                </a:solidFill>
                <a:latin typeface="Corbel" charset="0"/>
                <a:ea typeface="Corbel" charset="0"/>
                <a:cs typeface="Corbel" charset="0"/>
              </a:rPr>
              <a:t>nnovation </a:t>
            </a:r>
            <a:r>
              <a:rPr lang="en-US" sz="5400" b="1" i="1" dirty="0">
                <a:solidFill>
                  <a:schemeClr val="bg1"/>
                </a:solidFill>
                <a:latin typeface="Corbel" charset="0"/>
                <a:ea typeface="Corbel" charset="0"/>
                <a:cs typeface="Corbel" charset="0"/>
              </a:rPr>
              <a:t>L</a:t>
            </a:r>
            <a:r>
              <a:rPr lang="en-US" sz="3200" b="1" dirty="0">
                <a:solidFill>
                  <a:schemeClr val="bg1"/>
                </a:solidFill>
                <a:latin typeface="Corbel" charset="0"/>
                <a:ea typeface="Corbel" charset="0"/>
                <a:cs typeface="Corbel" charset="0"/>
              </a:rPr>
              <a:t>abs</a:t>
            </a:r>
            <a:endParaRPr lang="en-US" sz="3200" b="1" dirty="0">
              <a:solidFill>
                <a:schemeClr val="bg1"/>
              </a:solidFill>
              <a:latin typeface="Corbel" panose="020B0503020204020204" pitchFamily="34" charset="0"/>
              <a:ea typeface="Cambria Math" panose="02040503050406030204" pitchFamily="18" charset="0"/>
              <a:cs typeface="Gill Sans" charset="0"/>
            </a:endParaRPr>
          </a:p>
          <a:p>
            <a:pPr defTabSz="457200"/>
            <a:r>
              <a:rPr lang="en-US" sz="3200" b="1" dirty="0">
                <a:solidFill>
                  <a:schemeClr val="tx1">
                    <a:lumMod val="85000"/>
                    <a:lumOff val="15000"/>
                  </a:schemeClr>
                </a:solidFill>
                <a:latin typeface="Corbel" panose="020B0503020204020204" pitchFamily="34" charset="0"/>
                <a:ea typeface="Cambria Math" panose="02040503050406030204" pitchFamily="18" charset="0"/>
                <a:cs typeface="Gill Sans" charset="0"/>
              </a:rPr>
              <a:t>Karthick Raja </a:t>
            </a:r>
          </a:p>
        </p:txBody>
      </p:sp>
    </p:spTree>
    <p:extLst>
      <p:ext uri="{BB962C8B-B14F-4D97-AF65-F5344CB8AC3E}">
        <p14:creationId xmlns:p14="http://schemas.microsoft.com/office/powerpoint/2010/main" val="536284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9" name="Diagram 18">
            <a:extLst>
              <a:ext uri="{FF2B5EF4-FFF2-40B4-BE49-F238E27FC236}">
                <a16:creationId xmlns:a16="http://schemas.microsoft.com/office/drawing/2014/main" id="{95446074-A924-41A7-AC80-4B08E6E33795}"/>
              </a:ext>
            </a:extLst>
          </p:cNvPr>
          <p:cNvGraphicFramePr/>
          <p:nvPr>
            <p:extLst>
              <p:ext uri="{D42A27DB-BD31-4B8C-83A1-F6EECF244321}">
                <p14:modId xmlns:p14="http://schemas.microsoft.com/office/powerpoint/2010/main" val="1918025012"/>
              </p:ext>
            </p:extLst>
          </p:nvPr>
        </p:nvGraphicFramePr>
        <p:xfrm>
          <a:off x="147638" y="1014411"/>
          <a:ext cx="9253538" cy="51241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C3BA9DDF-B685-4337-A067-684CE419922C}"/>
              </a:ext>
            </a:extLst>
          </p:cNvPr>
          <p:cNvPicPr>
            <a:picLocks noChangeAspect="1"/>
          </p:cNvPicPr>
          <p:nvPr/>
        </p:nvPicPr>
        <p:blipFill rotWithShape="1">
          <a:blip r:embed="rId7"/>
          <a:srcRect t="11071" b="11071"/>
          <a:stretch/>
        </p:blipFill>
        <p:spPr>
          <a:xfrm>
            <a:off x="3543042" y="3001186"/>
            <a:ext cx="4168179" cy="3126135"/>
          </a:xfrm>
          <a:prstGeom prst="rect">
            <a:avLst/>
          </a:prstGeom>
        </p:spPr>
      </p:pic>
      <p:sp>
        <p:nvSpPr>
          <p:cNvPr id="23" name="Shape 1083">
            <a:extLst>
              <a:ext uri="{FF2B5EF4-FFF2-40B4-BE49-F238E27FC236}">
                <a16:creationId xmlns:a16="http://schemas.microsoft.com/office/drawing/2014/main" id="{DED57113-16A4-4245-BA98-150E9024BB73}"/>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Qupplet – Product Features</a:t>
            </a:r>
          </a:p>
        </p:txBody>
      </p:sp>
      <p:sp>
        <p:nvSpPr>
          <p:cNvPr id="15" name="Rectangle 14">
            <a:extLst>
              <a:ext uri="{FF2B5EF4-FFF2-40B4-BE49-F238E27FC236}">
                <a16:creationId xmlns:a16="http://schemas.microsoft.com/office/drawing/2014/main" id="{15A8E49A-46BB-4730-A20F-1319300890CB}"/>
              </a:ext>
            </a:extLst>
          </p:cNvPr>
          <p:cNvSpPr/>
          <p:nvPr/>
        </p:nvSpPr>
        <p:spPr>
          <a:xfrm>
            <a:off x="7791864" y="3012403"/>
            <a:ext cx="4319174" cy="3126135"/>
          </a:xfrm>
          <a:prstGeom prst="rect">
            <a:avLst/>
          </a:prstGeom>
          <a:solidFill>
            <a:srgbClr val="DCC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4EF3AFB8-F64D-4224-92DB-4E75EE2E8D77}"/>
              </a:ext>
            </a:extLst>
          </p:cNvPr>
          <p:cNvGrpSpPr/>
          <p:nvPr/>
        </p:nvGrpSpPr>
        <p:grpSpPr>
          <a:xfrm>
            <a:off x="1" y="6224953"/>
            <a:ext cx="12191999" cy="633047"/>
            <a:chOff x="1" y="6224953"/>
            <a:chExt cx="12191999" cy="633047"/>
          </a:xfrm>
        </p:grpSpPr>
        <p:sp>
          <p:nvSpPr>
            <p:cNvPr id="27" name="Flowchart: Process 26">
              <a:extLst>
                <a:ext uri="{FF2B5EF4-FFF2-40B4-BE49-F238E27FC236}">
                  <a16:creationId xmlns:a16="http://schemas.microsoft.com/office/drawing/2014/main" id="{A503786A-70A4-4B67-B651-29FFB3EE2719}"/>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image11.png">
              <a:extLst>
                <a:ext uri="{FF2B5EF4-FFF2-40B4-BE49-F238E27FC236}">
                  <a16:creationId xmlns:a16="http://schemas.microsoft.com/office/drawing/2014/main" id="{B9A45B97-4BFE-40B3-B29F-037D30D88099}"/>
                </a:ext>
              </a:extLst>
            </p:cNvPr>
            <p:cNvPicPr>
              <a:picLocks noChangeAspect="1"/>
            </p:cNvPicPr>
            <p:nvPr/>
          </p:nvPicPr>
          <p:blipFill>
            <a:blip r:embed="rId8">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9" name="Picture 28" descr="A drawing of a face&#10;&#10;Description generated with high confidence">
              <a:extLst>
                <a:ext uri="{FF2B5EF4-FFF2-40B4-BE49-F238E27FC236}">
                  <a16:creationId xmlns:a16="http://schemas.microsoft.com/office/drawing/2014/main" id="{76D910DC-2864-454F-9B90-D6E1DC68C7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pic>
        <p:nvPicPr>
          <p:cNvPr id="20" name="Picture 19">
            <a:extLst>
              <a:ext uri="{FF2B5EF4-FFF2-40B4-BE49-F238E27FC236}">
                <a16:creationId xmlns:a16="http://schemas.microsoft.com/office/drawing/2014/main" id="{0E9B9B42-140C-40D3-8389-3E4316CF22AD}"/>
              </a:ext>
            </a:extLst>
          </p:cNvPr>
          <p:cNvPicPr>
            <a:picLocks noChangeAspect="1"/>
          </p:cNvPicPr>
          <p:nvPr/>
        </p:nvPicPr>
        <p:blipFill>
          <a:blip r:embed="rId10"/>
          <a:stretch>
            <a:fillRect/>
          </a:stretch>
        </p:blipFill>
        <p:spPr>
          <a:xfrm>
            <a:off x="7969328" y="3286126"/>
            <a:ext cx="3853360" cy="2697352"/>
          </a:xfrm>
          <a:prstGeom prst="rect">
            <a:avLst/>
          </a:prstGeom>
        </p:spPr>
      </p:pic>
      <p:sp>
        <p:nvSpPr>
          <p:cNvPr id="30" name="Rectangle 29">
            <a:extLst>
              <a:ext uri="{FF2B5EF4-FFF2-40B4-BE49-F238E27FC236}">
                <a16:creationId xmlns:a16="http://schemas.microsoft.com/office/drawing/2014/main" id="{87EE492A-CC13-4762-B99F-9CDF659F9F04}"/>
              </a:ext>
            </a:extLst>
          </p:cNvPr>
          <p:cNvSpPr/>
          <p:nvPr/>
        </p:nvSpPr>
        <p:spPr>
          <a:xfrm rot="19942742">
            <a:off x="8301830" y="3592195"/>
            <a:ext cx="869762" cy="644837"/>
          </a:xfrm>
          <a:prstGeom prst="rect">
            <a:avLst/>
          </a:prstGeom>
          <a:solidFill>
            <a:srgbClr val="DCC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descr="Thumbs Up Sign">
            <a:extLst>
              <a:ext uri="{FF2B5EF4-FFF2-40B4-BE49-F238E27FC236}">
                <a16:creationId xmlns:a16="http://schemas.microsoft.com/office/drawing/2014/main" id="{C057F481-83B7-482C-A1F1-BE71B36F769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9896185">
            <a:off x="8419836" y="3597738"/>
            <a:ext cx="633750" cy="633750"/>
          </a:xfrm>
          <a:prstGeom prst="rect">
            <a:avLst/>
          </a:prstGeom>
        </p:spPr>
      </p:pic>
    </p:spTree>
    <p:extLst>
      <p:ext uri="{BB962C8B-B14F-4D97-AF65-F5344CB8AC3E}">
        <p14:creationId xmlns:p14="http://schemas.microsoft.com/office/powerpoint/2010/main" val="84632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Cloud">
            <a:extLst>
              <a:ext uri="{FF2B5EF4-FFF2-40B4-BE49-F238E27FC236}">
                <a16:creationId xmlns:a16="http://schemas.microsoft.com/office/drawing/2014/main" id="{BFDFB69C-AA44-408C-AE85-3684ED7EAB0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273" t="19072" r="4344" b="23962"/>
          <a:stretch/>
        </p:blipFill>
        <p:spPr>
          <a:xfrm>
            <a:off x="-2076220" y="1336544"/>
            <a:ext cx="15792450" cy="5805733"/>
          </a:xfrm>
          <a:prstGeom prst="rect">
            <a:avLst/>
          </a:prstGeom>
        </p:spPr>
      </p:pic>
      <p:sp>
        <p:nvSpPr>
          <p:cNvPr id="5" name="Rectangle 4">
            <a:extLst>
              <a:ext uri="{FF2B5EF4-FFF2-40B4-BE49-F238E27FC236}">
                <a16:creationId xmlns:a16="http://schemas.microsoft.com/office/drawing/2014/main" id="{D26270FA-E076-43EC-ABD8-D273529D8E70}"/>
              </a:ext>
            </a:extLst>
          </p:cNvPr>
          <p:cNvSpPr/>
          <p:nvPr/>
        </p:nvSpPr>
        <p:spPr>
          <a:xfrm>
            <a:off x="1679405" y="4239411"/>
            <a:ext cx="9003596" cy="2086476"/>
          </a:xfrm>
          <a:prstGeom prst="rect">
            <a:avLst/>
          </a:prstGeom>
          <a:solidFill>
            <a:srgbClr val="F2F3E5"/>
          </a:solidFill>
          <a:ln w="15875">
            <a:solidFill>
              <a:srgbClr val="5C6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close up of a logo&#10;&#10;Description generated with high confidence">
            <a:extLst>
              <a:ext uri="{FF2B5EF4-FFF2-40B4-BE49-F238E27FC236}">
                <a16:creationId xmlns:a16="http://schemas.microsoft.com/office/drawing/2014/main" id="{C5B897FF-656E-4B38-AB43-1D1FC985478E}"/>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966221" y="4760712"/>
            <a:ext cx="1365760" cy="1365760"/>
          </a:xfrm>
          <a:prstGeom prst="rect">
            <a:avLst/>
          </a:prstGeom>
          <a:effectLst>
            <a:outerShdw blurRad="50800" dist="38100" algn="l" rotWithShape="0">
              <a:prstClr val="black">
                <a:alpha val="40000"/>
              </a:prstClr>
            </a:outerShdw>
          </a:effectLst>
          <a:scene3d>
            <a:camera prst="orthographicFront"/>
            <a:lightRig rig="threePt" dir="t"/>
          </a:scene3d>
          <a:sp3d>
            <a:bevelT w="254000"/>
          </a:sp3d>
        </p:spPr>
      </p:pic>
      <p:pic>
        <p:nvPicPr>
          <p:cNvPr id="8" name="Picture 7" descr="A close up of a logo&#10;&#10;Description generated with high confidence">
            <a:extLst>
              <a:ext uri="{FF2B5EF4-FFF2-40B4-BE49-F238E27FC236}">
                <a16:creationId xmlns:a16="http://schemas.microsoft.com/office/drawing/2014/main" id="{D01ECEF1-95E0-408A-B9B1-7CCD2558B981}"/>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613996" y="4796043"/>
            <a:ext cx="1811767" cy="1365760"/>
          </a:xfrm>
          <a:prstGeom prst="rect">
            <a:avLst/>
          </a:prstGeom>
          <a:effectLst>
            <a:outerShdw blurRad="50800" dist="38100" algn="l" rotWithShape="0">
              <a:prstClr val="black">
                <a:alpha val="40000"/>
              </a:prstClr>
            </a:outerShdw>
          </a:effectLst>
          <a:scene3d>
            <a:camera prst="orthographicFront"/>
            <a:lightRig rig="threePt" dir="t"/>
          </a:scene3d>
          <a:sp3d>
            <a:bevelT w="254000"/>
          </a:sp3d>
        </p:spPr>
      </p:pic>
      <p:pic>
        <p:nvPicPr>
          <p:cNvPr id="9" name="Picture 8" descr="A close up of a logo&#10;&#10;Description generated with high confidence">
            <a:extLst>
              <a:ext uri="{FF2B5EF4-FFF2-40B4-BE49-F238E27FC236}">
                <a16:creationId xmlns:a16="http://schemas.microsoft.com/office/drawing/2014/main" id="{63096433-A5DB-4361-B76C-3FDEEC6B8DB0}"/>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774880" y="4966453"/>
            <a:ext cx="1148583" cy="1155514"/>
          </a:xfrm>
          <a:prstGeom prst="rect">
            <a:avLst/>
          </a:prstGeom>
          <a:effectLst>
            <a:outerShdw blurRad="50800" dist="38100" algn="l" rotWithShape="0">
              <a:prstClr val="black">
                <a:alpha val="40000"/>
              </a:prstClr>
            </a:outerShdw>
          </a:effectLst>
          <a:scene3d>
            <a:camera prst="orthographicFront"/>
            <a:lightRig rig="threePt" dir="t"/>
          </a:scene3d>
          <a:sp3d>
            <a:bevelT w="254000"/>
          </a:sp3d>
        </p:spPr>
      </p:pic>
      <p:pic>
        <p:nvPicPr>
          <p:cNvPr id="10" name="Picture 9" descr="A close up of a logo&#10;&#10;Description generated with high confidence">
            <a:extLst>
              <a:ext uri="{FF2B5EF4-FFF2-40B4-BE49-F238E27FC236}">
                <a16:creationId xmlns:a16="http://schemas.microsoft.com/office/drawing/2014/main" id="{DED36D07-6CF3-4950-B813-BE98ACEB4C10}"/>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352382" y="5038478"/>
            <a:ext cx="1277257" cy="1027457"/>
          </a:xfrm>
          <a:prstGeom prst="rect">
            <a:avLst/>
          </a:prstGeom>
          <a:effectLst>
            <a:outerShdw blurRad="50800" dist="38100" algn="l" rotWithShape="0">
              <a:prstClr val="black">
                <a:alpha val="40000"/>
              </a:prstClr>
            </a:outerShdw>
          </a:effectLst>
          <a:scene3d>
            <a:camera prst="orthographicFront"/>
            <a:lightRig rig="threePt" dir="t"/>
          </a:scene3d>
          <a:sp3d>
            <a:bevelT w="254000"/>
          </a:sp3d>
        </p:spPr>
      </p:pic>
      <p:pic>
        <p:nvPicPr>
          <p:cNvPr id="11" name="Picture 10" descr="A close up of a logo&#10;&#10;Description generated with high confidence">
            <a:extLst>
              <a:ext uri="{FF2B5EF4-FFF2-40B4-BE49-F238E27FC236}">
                <a16:creationId xmlns:a16="http://schemas.microsoft.com/office/drawing/2014/main" id="{59E7616E-4E57-47A4-A4D5-A8A7D548C66E}"/>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008541" y="4670209"/>
            <a:ext cx="1365760" cy="1461707"/>
          </a:xfrm>
          <a:prstGeom prst="rect">
            <a:avLst/>
          </a:prstGeom>
          <a:effectLst>
            <a:outerShdw blurRad="50800" dist="38100" algn="l" rotWithShape="0">
              <a:prstClr val="black">
                <a:alpha val="40000"/>
              </a:prstClr>
            </a:outerShdw>
          </a:effectLst>
          <a:scene3d>
            <a:camera prst="orthographicFront"/>
            <a:lightRig rig="threePt" dir="t"/>
          </a:scene3d>
          <a:sp3d>
            <a:bevelT w="254000"/>
          </a:sp3d>
        </p:spPr>
      </p:pic>
      <p:sp>
        <p:nvSpPr>
          <p:cNvPr id="12" name="Rectangle 11">
            <a:extLst>
              <a:ext uri="{FF2B5EF4-FFF2-40B4-BE49-F238E27FC236}">
                <a16:creationId xmlns:a16="http://schemas.microsoft.com/office/drawing/2014/main" id="{364D2265-26DD-4C85-ADB1-C7DA507B8823}"/>
              </a:ext>
            </a:extLst>
          </p:cNvPr>
          <p:cNvSpPr/>
          <p:nvPr/>
        </p:nvSpPr>
        <p:spPr>
          <a:xfrm>
            <a:off x="0" y="6325887"/>
            <a:ext cx="12192000" cy="553334"/>
          </a:xfrm>
          <a:prstGeom prst="rect">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ED988476-CDDF-43CF-8D18-CD6D5B44964E}"/>
              </a:ext>
            </a:extLst>
          </p:cNvPr>
          <p:cNvSpPr/>
          <p:nvPr/>
        </p:nvSpPr>
        <p:spPr>
          <a:xfrm>
            <a:off x="1906520" y="1045034"/>
            <a:ext cx="1462454" cy="844706"/>
          </a:xfrm>
          <a:prstGeom prst="roundRect">
            <a:avLst/>
          </a:prstGeom>
          <a:solidFill>
            <a:srgbClr val="93A8AF"/>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Management</a:t>
            </a:r>
          </a:p>
        </p:txBody>
      </p:sp>
      <p:sp>
        <p:nvSpPr>
          <p:cNvPr id="15" name="Rectangle: Rounded Corners 14">
            <a:extLst>
              <a:ext uri="{FF2B5EF4-FFF2-40B4-BE49-F238E27FC236}">
                <a16:creationId xmlns:a16="http://schemas.microsoft.com/office/drawing/2014/main" id="{5FA2C2D0-81FF-4A78-AE98-A45FA94BA144}"/>
              </a:ext>
            </a:extLst>
          </p:cNvPr>
          <p:cNvSpPr/>
          <p:nvPr/>
        </p:nvSpPr>
        <p:spPr>
          <a:xfrm>
            <a:off x="3829577" y="1045032"/>
            <a:ext cx="1462454" cy="844706"/>
          </a:xfrm>
          <a:prstGeom prst="roundRect">
            <a:avLst/>
          </a:prstGeom>
          <a:solidFill>
            <a:srgbClr val="93A8AF"/>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Siebel UI</a:t>
            </a:r>
          </a:p>
        </p:txBody>
      </p:sp>
      <p:sp>
        <p:nvSpPr>
          <p:cNvPr id="16" name="Rectangle: Rounded Corners 15">
            <a:extLst>
              <a:ext uri="{FF2B5EF4-FFF2-40B4-BE49-F238E27FC236}">
                <a16:creationId xmlns:a16="http://schemas.microsoft.com/office/drawing/2014/main" id="{D481C9C1-018C-4F0A-A5E2-6C1E3B223825}"/>
              </a:ext>
            </a:extLst>
          </p:cNvPr>
          <p:cNvSpPr/>
          <p:nvPr/>
        </p:nvSpPr>
        <p:spPr>
          <a:xfrm>
            <a:off x="9202717" y="1031164"/>
            <a:ext cx="1462454" cy="844706"/>
          </a:xfrm>
          <a:prstGeom prst="roundRect">
            <a:avLst/>
          </a:prstGeom>
          <a:solidFill>
            <a:srgbClr val="93A8AF"/>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Question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Interface</a:t>
            </a:r>
          </a:p>
        </p:txBody>
      </p:sp>
      <p:sp>
        <p:nvSpPr>
          <p:cNvPr id="17" name="Rectangle: Rounded Corners 16">
            <a:extLst>
              <a:ext uri="{FF2B5EF4-FFF2-40B4-BE49-F238E27FC236}">
                <a16:creationId xmlns:a16="http://schemas.microsoft.com/office/drawing/2014/main" id="{72FE33A2-20F2-4374-A9CF-B836CBC4C783}"/>
              </a:ext>
            </a:extLst>
          </p:cNvPr>
          <p:cNvSpPr/>
          <p:nvPr/>
        </p:nvSpPr>
        <p:spPr>
          <a:xfrm>
            <a:off x="5617945" y="1040088"/>
            <a:ext cx="1462454" cy="844706"/>
          </a:xfrm>
          <a:prstGeom prst="roundRect">
            <a:avLst/>
          </a:prstGeom>
          <a:solidFill>
            <a:srgbClr val="93A8AF"/>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Reporting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UI</a:t>
            </a:r>
          </a:p>
        </p:txBody>
      </p:sp>
      <p:sp>
        <p:nvSpPr>
          <p:cNvPr id="18" name="Rectangle: Rounded Corners 17">
            <a:extLst>
              <a:ext uri="{FF2B5EF4-FFF2-40B4-BE49-F238E27FC236}">
                <a16:creationId xmlns:a16="http://schemas.microsoft.com/office/drawing/2014/main" id="{7A121D2E-0689-4BFD-ABEF-2A67B15D1EB8}"/>
              </a:ext>
            </a:extLst>
          </p:cNvPr>
          <p:cNvSpPr/>
          <p:nvPr/>
        </p:nvSpPr>
        <p:spPr>
          <a:xfrm>
            <a:off x="7408961" y="1031164"/>
            <a:ext cx="1462454" cy="844706"/>
          </a:xfrm>
          <a:prstGeom prst="roundRect">
            <a:avLst/>
          </a:prstGeom>
          <a:solidFill>
            <a:srgbClr val="93A8AF"/>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Batch Interface</a:t>
            </a:r>
          </a:p>
        </p:txBody>
      </p:sp>
      <p:sp>
        <p:nvSpPr>
          <p:cNvPr id="19" name="Rectangle 18">
            <a:extLst>
              <a:ext uri="{FF2B5EF4-FFF2-40B4-BE49-F238E27FC236}">
                <a16:creationId xmlns:a16="http://schemas.microsoft.com/office/drawing/2014/main" id="{70C9A829-9FA7-4DFD-AD25-8E065799D6E5}"/>
              </a:ext>
            </a:extLst>
          </p:cNvPr>
          <p:cNvSpPr/>
          <p:nvPr/>
        </p:nvSpPr>
        <p:spPr>
          <a:xfrm>
            <a:off x="2095853" y="5532117"/>
            <a:ext cx="110649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User DB</a:t>
            </a:r>
          </a:p>
        </p:txBody>
      </p:sp>
      <p:sp>
        <p:nvSpPr>
          <p:cNvPr id="20" name="Rectangle 19">
            <a:extLst>
              <a:ext uri="{FF2B5EF4-FFF2-40B4-BE49-F238E27FC236}">
                <a16:creationId xmlns:a16="http://schemas.microsoft.com/office/drawing/2014/main" id="{5CC562A6-514B-4D0E-AB09-EA6E5B74D7BB}"/>
              </a:ext>
            </a:extLst>
          </p:cNvPr>
          <p:cNvSpPr/>
          <p:nvPr/>
        </p:nvSpPr>
        <p:spPr>
          <a:xfrm>
            <a:off x="7387541" y="5526252"/>
            <a:ext cx="120693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Dictionary</a:t>
            </a:r>
          </a:p>
        </p:txBody>
      </p:sp>
      <p:sp>
        <p:nvSpPr>
          <p:cNvPr id="21" name="Rectangle 20">
            <a:extLst>
              <a:ext uri="{FF2B5EF4-FFF2-40B4-BE49-F238E27FC236}">
                <a16:creationId xmlns:a16="http://schemas.microsoft.com/office/drawing/2014/main" id="{72181595-EB50-43DA-86EB-9D2636B53E47}"/>
              </a:ext>
            </a:extLst>
          </p:cNvPr>
          <p:cNvSpPr/>
          <p:nvPr/>
        </p:nvSpPr>
        <p:spPr>
          <a:xfrm>
            <a:off x="9087952" y="5510416"/>
            <a:ext cx="120693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Questions</a:t>
            </a:r>
          </a:p>
        </p:txBody>
      </p:sp>
      <p:sp>
        <p:nvSpPr>
          <p:cNvPr id="22" name="Rectangle 21">
            <a:extLst>
              <a:ext uri="{FF2B5EF4-FFF2-40B4-BE49-F238E27FC236}">
                <a16:creationId xmlns:a16="http://schemas.microsoft.com/office/drawing/2014/main" id="{768CA72D-9128-4914-90D3-B627D8331D75}"/>
              </a:ext>
            </a:extLst>
          </p:cNvPr>
          <p:cNvSpPr/>
          <p:nvPr/>
        </p:nvSpPr>
        <p:spPr>
          <a:xfrm>
            <a:off x="3997706" y="5510416"/>
            <a:ext cx="120693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Qupplet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DB</a:t>
            </a:r>
          </a:p>
        </p:txBody>
      </p:sp>
      <p:sp>
        <p:nvSpPr>
          <p:cNvPr id="23" name="Rectangle 22">
            <a:extLst>
              <a:ext uri="{FF2B5EF4-FFF2-40B4-BE49-F238E27FC236}">
                <a16:creationId xmlns:a16="http://schemas.microsoft.com/office/drawing/2014/main" id="{C4C3AB5B-9BEA-45CF-AE48-55950BA2A7FA}"/>
              </a:ext>
            </a:extLst>
          </p:cNvPr>
          <p:cNvSpPr/>
          <p:nvPr/>
        </p:nvSpPr>
        <p:spPr>
          <a:xfrm>
            <a:off x="5820005" y="5552207"/>
            <a:ext cx="1206938"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Logs</a:t>
            </a:r>
          </a:p>
        </p:txBody>
      </p:sp>
      <p:sp>
        <p:nvSpPr>
          <p:cNvPr id="13" name="Rectangle: Rounded Corners 12">
            <a:extLst>
              <a:ext uri="{FF2B5EF4-FFF2-40B4-BE49-F238E27FC236}">
                <a16:creationId xmlns:a16="http://schemas.microsoft.com/office/drawing/2014/main" id="{8D0BCD4D-7FB9-4548-8A78-CF560ED2C0BE}"/>
              </a:ext>
            </a:extLst>
          </p:cNvPr>
          <p:cNvSpPr/>
          <p:nvPr/>
        </p:nvSpPr>
        <p:spPr>
          <a:xfrm>
            <a:off x="2036302" y="2573492"/>
            <a:ext cx="3255729" cy="1132797"/>
          </a:xfrm>
          <a:prstGeom prst="roundRect">
            <a:avLst/>
          </a:prstGeom>
          <a:solidFill>
            <a:srgbClr val="50656C"/>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Qupplet Engine</a:t>
            </a:r>
          </a:p>
        </p:txBody>
      </p:sp>
      <p:pic>
        <p:nvPicPr>
          <p:cNvPr id="41" name="Picture 40" descr="A drawing of a face&#10;&#10;Description generated with high confidence">
            <a:extLst>
              <a:ext uri="{FF2B5EF4-FFF2-40B4-BE49-F238E27FC236}">
                <a16:creationId xmlns:a16="http://schemas.microsoft.com/office/drawing/2014/main" id="{6F574D4C-790E-454A-A798-9CEF317FA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7848" y="3661559"/>
            <a:ext cx="1462455" cy="523313"/>
          </a:xfrm>
          <a:prstGeom prst="rect">
            <a:avLst/>
          </a:prstGeom>
        </p:spPr>
      </p:pic>
      <p:sp>
        <p:nvSpPr>
          <p:cNvPr id="43" name="Rectangle 42">
            <a:extLst>
              <a:ext uri="{FF2B5EF4-FFF2-40B4-BE49-F238E27FC236}">
                <a16:creationId xmlns:a16="http://schemas.microsoft.com/office/drawing/2014/main" id="{103ED93B-E415-4298-8A7E-B4B41D7EEF3C}"/>
              </a:ext>
            </a:extLst>
          </p:cNvPr>
          <p:cNvSpPr/>
          <p:nvPr/>
        </p:nvSpPr>
        <p:spPr>
          <a:xfrm>
            <a:off x="103952" y="73709"/>
            <a:ext cx="4524380"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Qupplet</a:t>
            </a: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 Overview</a:t>
            </a:r>
          </a:p>
        </p:txBody>
      </p:sp>
      <p:cxnSp>
        <p:nvCxnSpPr>
          <p:cNvPr id="61" name="Straight Arrow Connector 60">
            <a:extLst>
              <a:ext uri="{FF2B5EF4-FFF2-40B4-BE49-F238E27FC236}">
                <a16:creationId xmlns:a16="http://schemas.microsoft.com/office/drawing/2014/main" id="{DC4293B4-92FB-45BB-B338-55E6755D6489}"/>
              </a:ext>
            </a:extLst>
          </p:cNvPr>
          <p:cNvCxnSpPr>
            <a:stCxn id="14" idx="2"/>
          </p:cNvCxnSpPr>
          <p:nvPr/>
        </p:nvCxnSpPr>
        <p:spPr>
          <a:xfrm>
            <a:off x="2637747" y="1889740"/>
            <a:ext cx="11354" cy="6837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4215B5E-2974-4395-A38D-6D5F636DD654}"/>
              </a:ext>
            </a:extLst>
          </p:cNvPr>
          <p:cNvCxnSpPr>
            <a:stCxn id="15" idx="2"/>
          </p:cNvCxnSpPr>
          <p:nvPr/>
        </p:nvCxnSpPr>
        <p:spPr>
          <a:xfrm>
            <a:off x="4560804" y="1889738"/>
            <a:ext cx="0" cy="6837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7FC92C3-5281-478B-9050-BE918A8BD386}"/>
              </a:ext>
            </a:extLst>
          </p:cNvPr>
          <p:cNvCxnSpPr>
            <a:cxnSpLocks/>
          </p:cNvCxnSpPr>
          <p:nvPr/>
        </p:nvCxnSpPr>
        <p:spPr>
          <a:xfrm>
            <a:off x="6370115" y="1875870"/>
            <a:ext cx="11016" cy="23723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A835D3B-0313-485D-9A69-9478DF4535DD}"/>
              </a:ext>
            </a:extLst>
          </p:cNvPr>
          <p:cNvCxnSpPr>
            <a:cxnSpLocks/>
            <a:stCxn id="18" idx="2"/>
          </p:cNvCxnSpPr>
          <p:nvPr/>
        </p:nvCxnSpPr>
        <p:spPr>
          <a:xfrm>
            <a:off x="8140188" y="1875870"/>
            <a:ext cx="0" cy="23635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B3D639-84D8-4819-A4CD-E2C782B9EE93}"/>
              </a:ext>
            </a:extLst>
          </p:cNvPr>
          <p:cNvCxnSpPr>
            <a:cxnSpLocks/>
            <a:stCxn id="16" idx="2"/>
          </p:cNvCxnSpPr>
          <p:nvPr/>
        </p:nvCxnSpPr>
        <p:spPr>
          <a:xfrm>
            <a:off x="9933944" y="1875870"/>
            <a:ext cx="0" cy="23635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BC3A4BD-06DE-456B-8C00-3BC3A1FDE95A}"/>
              </a:ext>
            </a:extLst>
          </p:cNvPr>
          <p:cNvCxnSpPr/>
          <p:nvPr/>
        </p:nvCxnSpPr>
        <p:spPr>
          <a:xfrm>
            <a:off x="2637747" y="3706289"/>
            <a:ext cx="11354" cy="53312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DCC0218-3FE8-4155-B5BF-B1B40A30CE45}"/>
              </a:ext>
            </a:extLst>
          </p:cNvPr>
          <p:cNvCxnSpPr>
            <a:cxnSpLocks/>
          </p:cNvCxnSpPr>
          <p:nvPr/>
        </p:nvCxnSpPr>
        <p:spPr>
          <a:xfrm>
            <a:off x="4560804" y="3693147"/>
            <a:ext cx="0" cy="5462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23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D387748-4A39-48C7-8A34-F6BC7BB528CA}"/>
              </a:ext>
            </a:extLst>
          </p:cNvPr>
          <p:cNvGrpSpPr/>
          <p:nvPr/>
        </p:nvGrpSpPr>
        <p:grpSpPr>
          <a:xfrm>
            <a:off x="1" y="6224953"/>
            <a:ext cx="12191999" cy="633047"/>
            <a:chOff x="1" y="6224953"/>
            <a:chExt cx="12191999" cy="633047"/>
          </a:xfrm>
        </p:grpSpPr>
        <p:sp>
          <p:nvSpPr>
            <p:cNvPr id="3" name="Flowchart: Process 2">
              <a:extLst>
                <a:ext uri="{FF2B5EF4-FFF2-40B4-BE49-F238E27FC236}">
                  <a16:creationId xmlns:a16="http://schemas.microsoft.com/office/drawing/2014/main" id="{AA408EFF-7939-48FF-BD89-7693CE11F976}"/>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1.png">
              <a:extLst>
                <a:ext uri="{FF2B5EF4-FFF2-40B4-BE49-F238E27FC236}">
                  <a16:creationId xmlns:a16="http://schemas.microsoft.com/office/drawing/2014/main" id="{44C06F90-40E9-47F4-9300-4890078EA3AA}"/>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5" name="Picture 4" descr="A drawing of a face&#10;&#10;Description generated with high confidence">
              <a:extLst>
                <a:ext uri="{FF2B5EF4-FFF2-40B4-BE49-F238E27FC236}">
                  <a16:creationId xmlns:a16="http://schemas.microsoft.com/office/drawing/2014/main" id="{6348CA55-0B7B-4042-BDE8-A9BA58F7D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6" name="Content Placeholder 2">
            <a:extLst>
              <a:ext uri="{FF2B5EF4-FFF2-40B4-BE49-F238E27FC236}">
                <a16:creationId xmlns:a16="http://schemas.microsoft.com/office/drawing/2014/main" id="{E9DB305D-5C01-4BE8-BBF2-67973524A836}"/>
              </a:ext>
            </a:extLst>
          </p:cNvPr>
          <p:cNvSpPr txBox="1">
            <a:spLocks/>
          </p:cNvSpPr>
          <p:nvPr/>
        </p:nvSpPr>
        <p:spPr>
          <a:xfrm>
            <a:off x="153544" y="1403405"/>
            <a:ext cx="7309293" cy="4737101"/>
          </a:xfrm>
          <a:prstGeom prst="rect">
            <a:avLst/>
          </a:prstGeom>
        </p:spPr>
        <p:txBody>
          <a:bodyPr>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solidFill>
                  <a:srgbClr val="FF0000"/>
                </a:solidFill>
              </a:rPr>
              <a:t>Siebel UI:</a:t>
            </a:r>
          </a:p>
          <a:p>
            <a:r>
              <a:rPr lang="en-US" sz="4000" dirty="0"/>
              <a:t>Frontend Siebel application where end users can make queries in natural language.</a:t>
            </a:r>
          </a:p>
          <a:p>
            <a:pPr marL="0" indent="0">
              <a:buFont typeface="Arial" panose="020B0604020202020204" pitchFamily="34" charset="0"/>
              <a:buNone/>
            </a:pPr>
            <a:r>
              <a:rPr lang="en-US" sz="4000" b="1" dirty="0">
                <a:solidFill>
                  <a:srgbClr val="FF0000"/>
                </a:solidFill>
              </a:rPr>
              <a:t>Batch Interface:</a:t>
            </a:r>
          </a:p>
          <a:p>
            <a:r>
              <a:rPr lang="en-US" sz="4000" dirty="0"/>
              <a:t>Interface to make sure that Qupplet provides correct results for all questions.</a:t>
            </a:r>
          </a:p>
          <a:p>
            <a:pPr marL="0" indent="0">
              <a:buFont typeface="Arial" panose="020B0604020202020204" pitchFamily="34" charset="0"/>
              <a:buNone/>
            </a:pPr>
            <a:r>
              <a:rPr lang="en-US" sz="4000" b="1" dirty="0">
                <a:solidFill>
                  <a:srgbClr val="FF0000"/>
                </a:solidFill>
              </a:rPr>
              <a:t>Question Interface:</a:t>
            </a:r>
          </a:p>
          <a:p>
            <a:r>
              <a:rPr lang="en-US" sz="4000" dirty="0"/>
              <a:t>An interface for users to crowd source user questions so that Qupplet can be “perfected” to make sure that all questions are properly answered.</a:t>
            </a:r>
          </a:p>
          <a:p>
            <a:pPr marL="0" indent="0">
              <a:buFont typeface="Arial" panose="020B0604020202020204" pitchFamily="34" charset="0"/>
              <a:buNone/>
            </a:pPr>
            <a:r>
              <a:rPr lang="en-US" sz="4000" b="1" dirty="0">
                <a:solidFill>
                  <a:srgbClr val="FF0000"/>
                </a:solidFill>
              </a:rPr>
              <a:t>User Management:</a:t>
            </a:r>
          </a:p>
          <a:p>
            <a:r>
              <a:rPr lang="en-US" sz="4000" dirty="0"/>
              <a:t>To control the number of licensed users and client.</a:t>
            </a:r>
          </a:p>
          <a:p>
            <a:pPr marL="0" indent="0">
              <a:buFont typeface="Arial" panose="020B0604020202020204" pitchFamily="34" charset="0"/>
              <a:buNone/>
            </a:pPr>
            <a:r>
              <a:rPr lang="en-US" sz="4000" b="1" dirty="0">
                <a:solidFill>
                  <a:srgbClr val="FF0000"/>
                </a:solidFill>
              </a:rPr>
              <a:t>Reporting Interface:</a:t>
            </a:r>
          </a:p>
          <a:p>
            <a:r>
              <a:rPr lang="en-US" sz="4000" dirty="0"/>
              <a:t>To provide the detailed statistics &amp; Reporting interface for Qupplet.</a:t>
            </a:r>
          </a:p>
          <a:p>
            <a:pPr marL="0" indent="0">
              <a:buFont typeface="Arial" panose="020B0604020202020204" pitchFamily="34" charset="0"/>
              <a:buNone/>
            </a:pPr>
            <a:r>
              <a:rPr lang="en-US" sz="4000" b="1" dirty="0">
                <a:solidFill>
                  <a:srgbClr val="FF0000"/>
                </a:solidFill>
              </a:rPr>
              <a:t>Qupplet Engine:</a:t>
            </a:r>
          </a:p>
          <a:p>
            <a:r>
              <a:rPr lang="en-US" sz="4000" dirty="0"/>
              <a:t>The core engine that takes natural language queries and responds with the exact Siebel search specification.</a:t>
            </a:r>
          </a:p>
          <a:p>
            <a:pPr marL="0" indent="0">
              <a:buFont typeface="Arial" panose="020B0604020202020204" pitchFamily="34" charset="0"/>
              <a:buNone/>
            </a:pPr>
            <a:r>
              <a:rPr lang="en-US" sz="4000" b="1" dirty="0">
                <a:solidFill>
                  <a:srgbClr val="FF0000"/>
                </a:solidFill>
              </a:rPr>
              <a:t>Qupplet DB:</a:t>
            </a:r>
          </a:p>
          <a:p>
            <a:r>
              <a:rPr lang="en-US" sz="4000" dirty="0"/>
              <a:t>Tracks user actions and responses for reporting and analytics.</a:t>
            </a:r>
          </a:p>
        </p:txBody>
      </p:sp>
      <p:sp>
        <p:nvSpPr>
          <p:cNvPr id="7" name="Title 1">
            <a:extLst>
              <a:ext uri="{FF2B5EF4-FFF2-40B4-BE49-F238E27FC236}">
                <a16:creationId xmlns:a16="http://schemas.microsoft.com/office/drawing/2014/main" id="{02793796-3312-4096-AB13-F8B0BCF642B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Overview</a:t>
            </a:r>
          </a:p>
        </p:txBody>
      </p:sp>
      <p:sp>
        <p:nvSpPr>
          <p:cNvPr id="8" name="Flowchart: Process 7">
            <a:extLst>
              <a:ext uri="{FF2B5EF4-FFF2-40B4-BE49-F238E27FC236}">
                <a16:creationId xmlns:a16="http://schemas.microsoft.com/office/drawing/2014/main" id="{CA19DDCD-0C09-4078-AA69-D6614AB81821}"/>
              </a:ext>
            </a:extLst>
          </p:cNvPr>
          <p:cNvSpPr/>
          <p:nvPr/>
        </p:nvSpPr>
        <p:spPr>
          <a:xfrm>
            <a:off x="1" y="942181"/>
            <a:ext cx="12191999" cy="171450"/>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CBB5A93-3BBD-40CE-ACD0-BA23C2E77C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343" y="3337951"/>
            <a:ext cx="4710113" cy="2649438"/>
          </a:xfrm>
          <a:prstGeom prst="rect">
            <a:avLst/>
          </a:prstGeom>
          <a:ln w="44450">
            <a:solidFill>
              <a:srgbClr val="50656C"/>
            </a:solidFill>
          </a:ln>
        </p:spPr>
      </p:pic>
    </p:spTree>
    <p:extLst>
      <p:ext uri="{BB962C8B-B14F-4D97-AF65-F5344CB8AC3E}">
        <p14:creationId xmlns:p14="http://schemas.microsoft.com/office/powerpoint/2010/main" val="3185056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7449725-7AC5-4172-A986-8952928167BD}"/>
              </a:ext>
            </a:extLst>
          </p:cNvPr>
          <p:cNvSpPr/>
          <p:nvPr/>
        </p:nvSpPr>
        <p:spPr>
          <a:xfrm>
            <a:off x="6125492" y="3883742"/>
            <a:ext cx="1897625" cy="1140542"/>
          </a:xfrm>
          <a:prstGeom prst="roundRect">
            <a:avLst>
              <a:gd name="adj" fmla="val 8355"/>
            </a:avLst>
          </a:prstGeom>
          <a:noFill/>
          <a:ln w="22225">
            <a:solidFill>
              <a:srgbClr val="0070C0"/>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 name="Rectangle: Rounded Corners 2">
            <a:extLst>
              <a:ext uri="{FF2B5EF4-FFF2-40B4-BE49-F238E27FC236}">
                <a16:creationId xmlns:a16="http://schemas.microsoft.com/office/drawing/2014/main" id="{D77CAE79-8D8D-46B1-AF40-8358C3972BE6}"/>
              </a:ext>
            </a:extLst>
          </p:cNvPr>
          <p:cNvSpPr/>
          <p:nvPr/>
        </p:nvSpPr>
        <p:spPr>
          <a:xfrm>
            <a:off x="1582989" y="1858297"/>
            <a:ext cx="1563331" cy="4060722"/>
          </a:xfrm>
          <a:prstGeom prst="roundRect">
            <a:avLst>
              <a:gd name="adj" fmla="val 11776"/>
            </a:avLst>
          </a:prstGeom>
          <a:solidFill>
            <a:srgbClr val="6B889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22819062-4ADA-4986-8A6C-AC9AF5DDB773}"/>
              </a:ext>
            </a:extLst>
          </p:cNvPr>
          <p:cNvSpPr txBox="1"/>
          <p:nvPr/>
        </p:nvSpPr>
        <p:spPr>
          <a:xfrm>
            <a:off x="1769804" y="3726424"/>
            <a:ext cx="11416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Siebel</a:t>
            </a:r>
          </a:p>
        </p:txBody>
      </p:sp>
      <p:sp>
        <p:nvSpPr>
          <p:cNvPr id="5" name="TextBox 4">
            <a:extLst>
              <a:ext uri="{FF2B5EF4-FFF2-40B4-BE49-F238E27FC236}">
                <a16:creationId xmlns:a16="http://schemas.microsoft.com/office/drawing/2014/main" id="{21BFC630-7B91-46C0-A7D2-052BE27C4B2C}"/>
              </a:ext>
            </a:extLst>
          </p:cNvPr>
          <p:cNvSpPr txBox="1"/>
          <p:nvPr/>
        </p:nvSpPr>
        <p:spPr>
          <a:xfrm rot="16200000">
            <a:off x="326865" y="3642850"/>
            <a:ext cx="200567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65000"/>
                    <a:lumOff val="35000"/>
                  </a:prstClr>
                </a:solidFill>
                <a:effectLst/>
                <a:uLnTx/>
                <a:uFillTx/>
                <a:latin typeface="Corbel" panose="020B0503020204020204" pitchFamily="34" charset="0"/>
                <a:ea typeface="+mn-ea"/>
                <a:cs typeface="+mn-cs"/>
              </a:rPr>
              <a:t>On-premise</a:t>
            </a:r>
          </a:p>
        </p:txBody>
      </p:sp>
      <p:sp>
        <p:nvSpPr>
          <p:cNvPr id="6" name="Rectangle: Rounded Corners 5">
            <a:extLst>
              <a:ext uri="{FF2B5EF4-FFF2-40B4-BE49-F238E27FC236}">
                <a16:creationId xmlns:a16="http://schemas.microsoft.com/office/drawing/2014/main" id="{DE05084A-6802-48EF-9BE3-D92FDDBC0FAD}"/>
              </a:ext>
            </a:extLst>
          </p:cNvPr>
          <p:cNvSpPr/>
          <p:nvPr/>
        </p:nvSpPr>
        <p:spPr>
          <a:xfrm>
            <a:off x="3962394" y="2143431"/>
            <a:ext cx="4218040" cy="3755923"/>
          </a:xfrm>
          <a:prstGeom prst="roundRect">
            <a:avLst>
              <a:gd name="adj" fmla="val 5604"/>
            </a:avLst>
          </a:prstGeom>
          <a:noFill/>
          <a:ln w="3175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CB9B1EA1-D032-4EAD-AD21-A90A1651BDAB}"/>
              </a:ext>
            </a:extLst>
          </p:cNvPr>
          <p:cNvSpPr txBox="1"/>
          <p:nvPr/>
        </p:nvSpPr>
        <p:spPr>
          <a:xfrm>
            <a:off x="5161932" y="1632153"/>
            <a:ext cx="18950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65000"/>
                    <a:lumOff val="35000"/>
                  </a:prstClr>
                </a:solidFill>
                <a:effectLst/>
                <a:uLnTx/>
                <a:uFillTx/>
                <a:latin typeface="Corbel" panose="020B0503020204020204" pitchFamily="34" charset="0"/>
                <a:ea typeface="+mn-ea"/>
                <a:cs typeface="+mn-cs"/>
              </a:rPr>
              <a:t>AWS Cloud</a:t>
            </a:r>
          </a:p>
        </p:txBody>
      </p:sp>
      <p:sp>
        <p:nvSpPr>
          <p:cNvPr id="8" name="Rectangle: Rounded Corners 7">
            <a:extLst>
              <a:ext uri="{FF2B5EF4-FFF2-40B4-BE49-F238E27FC236}">
                <a16:creationId xmlns:a16="http://schemas.microsoft.com/office/drawing/2014/main" id="{3064FB89-D023-48F0-816E-A957865E66D9}"/>
              </a:ext>
            </a:extLst>
          </p:cNvPr>
          <p:cNvSpPr/>
          <p:nvPr/>
        </p:nvSpPr>
        <p:spPr>
          <a:xfrm>
            <a:off x="4090214" y="2250359"/>
            <a:ext cx="1927123" cy="1476068"/>
          </a:xfrm>
          <a:prstGeom prst="roundRect">
            <a:avLst>
              <a:gd name="adj" fmla="val 8268"/>
            </a:avLst>
          </a:prstGeom>
          <a:solidFill>
            <a:srgbClr val="50656C"/>
          </a:solidFill>
          <a:ln w="31750">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1240888E-20A8-49CB-A79E-B97A975CE99E}"/>
              </a:ext>
            </a:extLst>
          </p:cNvPr>
          <p:cNvSpPr txBox="1"/>
          <p:nvPr/>
        </p:nvSpPr>
        <p:spPr>
          <a:xfrm>
            <a:off x="4119710" y="2344995"/>
            <a:ext cx="186529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Qupplet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User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Reports Application</a:t>
            </a:r>
          </a:p>
        </p:txBody>
      </p:sp>
      <p:sp>
        <p:nvSpPr>
          <p:cNvPr id="10" name="TextBox 9">
            <a:extLst>
              <a:ext uri="{FF2B5EF4-FFF2-40B4-BE49-F238E27FC236}">
                <a16:creationId xmlns:a16="http://schemas.microsoft.com/office/drawing/2014/main" id="{D1487A75-7F50-4D81-B8F7-87713349C069}"/>
              </a:ext>
            </a:extLst>
          </p:cNvPr>
          <p:cNvSpPr txBox="1"/>
          <p:nvPr/>
        </p:nvSpPr>
        <p:spPr>
          <a:xfrm>
            <a:off x="5377418" y="3386199"/>
            <a:ext cx="639919" cy="338554"/>
          </a:xfrm>
          <a:prstGeom prst="rect">
            <a:avLst/>
          </a:prstGeom>
          <a:noFill/>
          <a:ln>
            <a:solidFill>
              <a:srgbClr val="50656C"/>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CC366"/>
                </a:solidFill>
                <a:effectLst/>
                <a:uLnTx/>
                <a:uFillTx/>
                <a:latin typeface="Corbel" panose="020B0503020204020204" pitchFamily="34" charset="0"/>
                <a:ea typeface="+mn-ea"/>
                <a:cs typeface="+mn-cs"/>
              </a:rPr>
              <a:t>:Java</a:t>
            </a:r>
          </a:p>
        </p:txBody>
      </p:sp>
      <p:sp>
        <p:nvSpPr>
          <p:cNvPr id="11" name="Rectangle: Rounded Corners 10">
            <a:extLst>
              <a:ext uri="{FF2B5EF4-FFF2-40B4-BE49-F238E27FC236}">
                <a16:creationId xmlns:a16="http://schemas.microsoft.com/office/drawing/2014/main" id="{FF93350C-BD19-480B-8B8B-4DE52A5E9F1A}"/>
              </a:ext>
            </a:extLst>
          </p:cNvPr>
          <p:cNvSpPr/>
          <p:nvPr/>
        </p:nvSpPr>
        <p:spPr>
          <a:xfrm>
            <a:off x="4095132" y="3828436"/>
            <a:ext cx="1391263" cy="1186015"/>
          </a:xfrm>
          <a:prstGeom prst="roundRect">
            <a:avLst>
              <a:gd name="adj" fmla="val 13945"/>
            </a:avLst>
          </a:prstGeom>
          <a:solidFill>
            <a:srgbClr val="50656C"/>
          </a:solidFill>
          <a:ln w="31750">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2EF0C211-6621-46C4-8D00-4CAFAA2B9DB4}"/>
              </a:ext>
            </a:extLst>
          </p:cNvPr>
          <p:cNvSpPr txBox="1"/>
          <p:nvPr/>
        </p:nvSpPr>
        <p:spPr>
          <a:xfrm>
            <a:off x="4354912" y="4247538"/>
            <a:ext cx="8513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CC366"/>
                </a:solidFill>
                <a:effectLst/>
                <a:uLnTx/>
                <a:uFillTx/>
                <a:latin typeface="Corbel" panose="020B0503020204020204" pitchFamily="34" charset="0"/>
                <a:ea typeface="+mn-ea"/>
                <a:cs typeface="+mn-cs"/>
              </a:rPr>
              <a:t>Tomcat</a:t>
            </a:r>
          </a:p>
        </p:txBody>
      </p:sp>
      <p:sp>
        <p:nvSpPr>
          <p:cNvPr id="13" name="Rectangle: Rounded Corners 12">
            <a:extLst>
              <a:ext uri="{FF2B5EF4-FFF2-40B4-BE49-F238E27FC236}">
                <a16:creationId xmlns:a16="http://schemas.microsoft.com/office/drawing/2014/main" id="{E60B2CBA-0A60-4C6E-A943-A8D6549DAFFF}"/>
              </a:ext>
            </a:extLst>
          </p:cNvPr>
          <p:cNvSpPr/>
          <p:nvPr/>
        </p:nvSpPr>
        <p:spPr>
          <a:xfrm>
            <a:off x="4119710" y="5091880"/>
            <a:ext cx="3923077" cy="674738"/>
          </a:xfrm>
          <a:prstGeom prst="roundRect">
            <a:avLst>
              <a:gd name="adj" fmla="val 17262"/>
            </a:avLst>
          </a:prstGeom>
          <a:solidFill>
            <a:srgbClr val="50656C"/>
          </a:solidFill>
          <a:ln w="31750">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A50FFA25-D322-453E-AEAB-D3E0013194AB}"/>
              </a:ext>
            </a:extLst>
          </p:cNvPr>
          <p:cNvSpPr txBox="1"/>
          <p:nvPr/>
        </p:nvSpPr>
        <p:spPr>
          <a:xfrm>
            <a:off x="5694189" y="5275007"/>
            <a:ext cx="67999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CC366"/>
                </a:solidFill>
                <a:effectLst/>
                <a:uLnTx/>
                <a:uFillTx/>
                <a:latin typeface="Corbel" panose="020B0503020204020204" pitchFamily="34" charset="0"/>
                <a:ea typeface="+mn-ea"/>
                <a:cs typeface="+mn-cs"/>
              </a:rPr>
              <a:t>Linux</a:t>
            </a:r>
          </a:p>
        </p:txBody>
      </p:sp>
      <p:sp>
        <p:nvSpPr>
          <p:cNvPr id="15" name="Rectangle: Rounded Corners 14">
            <a:extLst>
              <a:ext uri="{FF2B5EF4-FFF2-40B4-BE49-F238E27FC236}">
                <a16:creationId xmlns:a16="http://schemas.microsoft.com/office/drawing/2014/main" id="{5E9A9C46-EE54-4F3A-B151-7513F21F6E05}"/>
              </a:ext>
            </a:extLst>
          </p:cNvPr>
          <p:cNvSpPr/>
          <p:nvPr/>
        </p:nvSpPr>
        <p:spPr>
          <a:xfrm>
            <a:off x="6110743" y="2265108"/>
            <a:ext cx="1927123" cy="1431822"/>
          </a:xfrm>
          <a:prstGeom prst="roundRect">
            <a:avLst>
              <a:gd name="adj" fmla="val 8268"/>
            </a:avLst>
          </a:prstGeom>
          <a:solidFill>
            <a:srgbClr val="50656C"/>
          </a:solidFill>
          <a:ln w="31750">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0757B70A-7817-4EFB-8ED9-6AF238EC7D11}"/>
              </a:ext>
            </a:extLst>
          </p:cNvPr>
          <p:cNvSpPr txBox="1"/>
          <p:nvPr/>
        </p:nvSpPr>
        <p:spPr>
          <a:xfrm>
            <a:off x="6648679" y="2450670"/>
            <a:ext cx="821058"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Qupplet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Engine</a:t>
            </a:r>
          </a:p>
        </p:txBody>
      </p:sp>
      <p:sp>
        <p:nvSpPr>
          <p:cNvPr id="17" name="TextBox 16">
            <a:extLst>
              <a:ext uri="{FF2B5EF4-FFF2-40B4-BE49-F238E27FC236}">
                <a16:creationId xmlns:a16="http://schemas.microsoft.com/office/drawing/2014/main" id="{6A50A61E-D219-4DDA-9E5F-F7A74981B7FB}"/>
              </a:ext>
            </a:extLst>
          </p:cNvPr>
          <p:cNvSpPr txBox="1"/>
          <p:nvPr/>
        </p:nvSpPr>
        <p:spPr>
          <a:xfrm>
            <a:off x="7127374" y="3358640"/>
            <a:ext cx="96609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DCC366"/>
                </a:solidFill>
                <a:effectLst/>
                <a:uLnTx/>
                <a:uFillTx/>
                <a:latin typeface="Corbel" panose="020B0503020204020204" pitchFamily="34" charset="0"/>
                <a:ea typeface="+mn-ea"/>
                <a:cs typeface="+mn-cs"/>
              </a:rPr>
              <a:t>:Node JS</a:t>
            </a:r>
          </a:p>
        </p:txBody>
      </p:sp>
      <p:sp>
        <p:nvSpPr>
          <p:cNvPr id="18" name="Flowchart: Magnetic Disk 17">
            <a:extLst>
              <a:ext uri="{FF2B5EF4-FFF2-40B4-BE49-F238E27FC236}">
                <a16:creationId xmlns:a16="http://schemas.microsoft.com/office/drawing/2014/main" id="{2E36769D-7172-4C87-A88C-11C8DE78528A}"/>
              </a:ext>
            </a:extLst>
          </p:cNvPr>
          <p:cNvSpPr/>
          <p:nvPr/>
        </p:nvSpPr>
        <p:spPr>
          <a:xfrm>
            <a:off x="7133300" y="3888659"/>
            <a:ext cx="717754" cy="496529"/>
          </a:xfrm>
          <a:prstGeom prst="flowChartMagneticDisk">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9" name="Flowchart: Magnetic Disk 18">
            <a:extLst>
              <a:ext uri="{FF2B5EF4-FFF2-40B4-BE49-F238E27FC236}">
                <a16:creationId xmlns:a16="http://schemas.microsoft.com/office/drawing/2014/main" id="{E6F34C1B-A98C-4D8D-AEF1-D91DC1F01149}"/>
              </a:ext>
            </a:extLst>
          </p:cNvPr>
          <p:cNvSpPr/>
          <p:nvPr/>
        </p:nvSpPr>
        <p:spPr>
          <a:xfrm>
            <a:off x="6282810" y="3893575"/>
            <a:ext cx="717754" cy="496529"/>
          </a:xfrm>
          <a:prstGeom prst="flowChartMagneticDisk">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 name="Flowchart: Magnetic Disk 19">
            <a:extLst>
              <a:ext uri="{FF2B5EF4-FFF2-40B4-BE49-F238E27FC236}">
                <a16:creationId xmlns:a16="http://schemas.microsoft.com/office/drawing/2014/main" id="{21C2721B-01DE-4E42-B78E-E0A4F6A54C65}"/>
              </a:ext>
            </a:extLst>
          </p:cNvPr>
          <p:cNvSpPr/>
          <p:nvPr/>
        </p:nvSpPr>
        <p:spPr>
          <a:xfrm>
            <a:off x="7138216" y="4513006"/>
            <a:ext cx="717754" cy="496529"/>
          </a:xfrm>
          <a:prstGeom prst="flowChartMagneticDisk">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1" name="Flowchart: Magnetic Disk 20">
            <a:extLst>
              <a:ext uri="{FF2B5EF4-FFF2-40B4-BE49-F238E27FC236}">
                <a16:creationId xmlns:a16="http://schemas.microsoft.com/office/drawing/2014/main" id="{23E3C4E2-4CA4-4C2E-83CB-9A59284A18A2}"/>
              </a:ext>
            </a:extLst>
          </p:cNvPr>
          <p:cNvSpPr/>
          <p:nvPr/>
        </p:nvSpPr>
        <p:spPr>
          <a:xfrm>
            <a:off x="6287726" y="4517922"/>
            <a:ext cx="717754" cy="496529"/>
          </a:xfrm>
          <a:prstGeom prst="flowChartMagneticDisk">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405DFB05-DA65-4B9F-A3C1-C4C8B32172DD}"/>
              </a:ext>
            </a:extLst>
          </p:cNvPr>
          <p:cNvSpPr txBox="1"/>
          <p:nvPr/>
        </p:nvSpPr>
        <p:spPr>
          <a:xfrm>
            <a:off x="6381706" y="4053020"/>
            <a:ext cx="53893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User</a:t>
            </a:r>
          </a:p>
        </p:txBody>
      </p:sp>
      <p:sp>
        <p:nvSpPr>
          <p:cNvPr id="23" name="TextBox 22">
            <a:extLst>
              <a:ext uri="{FF2B5EF4-FFF2-40B4-BE49-F238E27FC236}">
                <a16:creationId xmlns:a16="http://schemas.microsoft.com/office/drawing/2014/main" id="{EB6F1909-6229-4C86-8107-4ADA576C08D6}"/>
              </a:ext>
            </a:extLst>
          </p:cNvPr>
          <p:cNvSpPr txBox="1"/>
          <p:nvPr/>
        </p:nvSpPr>
        <p:spPr>
          <a:xfrm>
            <a:off x="7064683" y="4048104"/>
            <a:ext cx="87395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Dictionary</a:t>
            </a:r>
          </a:p>
        </p:txBody>
      </p:sp>
      <p:sp>
        <p:nvSpPr>
          <p:cNvPr id="24" name="TextBox 23">
            <a:extLst>
              <a:ext uri="{FF2B5EF4-FFF2-40B4-BE49-F238E27FC236}">
                <a16:creationId xmlns:a16="http://schemas.microsoft.com/office/drawing/2014/main" id="{6D70F03A-B529-49E8-A55D-0508DE6CEEED}"/>
              </a:ext>
            </a:extLst>
          </p:cNvPr>
          <p:cNvSpPr txBox="1"/>
          <p:nvPr/>
        </p:nvSpPr>
        <p:spPr>
          <a:xfrm>
            <a:off x="6388435" y="4677366"/>
            <a:ext cx="554960"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Logs</a:t>
            </a:r>
          </a:p>
        </p:txBody>
      </p:sp>
      <p:sp>
        <p:nvSpPr>
          <p:cNvPr id="25" name="TextBox 24">
            <a:extLst>
              <a:ext uri="{FF2B5EF4-FFF2-40B4-BE49-F238E27FC236}">
                <a16:creationId xmlns:a16="http://schemas.microsoft.com/office/drawing/2014/main" id="{B1BD6202-E4C3-4115-90CE-B30052776D19}"/>
              </a:ext>
            </a:extLst>
          </p:cNvPr>
          <p:cNvSpPr txBox="1"/>
          <p:nvPr/>
        </p:nvSpPr>
        <p:spPr>
          <a:xfrm>
            <a:off x="7246721" y="4677367"/>
            <a:ext cx="50988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Test</a:t>
            </a:r>
          </a:p>
        </p:txBody>
      </p:sp>
      <p:sp>
        <p:nvSpPr>
          <p:cNvPr id="26" name="Rectangle: Rounded Corners 25">
            <a:extLst>
              <a:ext uri="{FF2B5EF4-FFF2-40B4-BE49-F238E27FC236}">
                <a16:creationId xmlns:a16="http://schemas.microsoft.com/office/drawing/2014/main" id="{FA995807-BBBF-4878-932F-D3B21720EF6F}"/>
              </a:ext>
            </a:extLst>
          </p:cNvPr>
          <p:cNvSpPr/>
          <p:nvPr/>
        </p:nvSpPr>
        <p:spPr>
          <a:xfrm>
            <a:off x="8844110" y="2177844"/>
            <a:ext cx="2217174" cy="3755923"/>
          </a:xfrm>
          <a:prstGeom prst="roundRect">
            <a:avLst>
              <a:gd name="adj" fmla="val 5604"/>
            </a:avLst>
          </a:prstGeom>
          <a:noFill/>
          <a:ln w="31750">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7" name="Rectangle: Rounded Corners 26">
            <a:extLst>
              <a:ext uri="{FF2B5EF4-FFF2-40B4-BE49-F238E27FC236}">
                <a16:creationId xmlns:a16="http://schemas.microsoft.com/office/drawing/2014/main" id="{D35BEAA7-E04E-4ECF-92C6-2EA02AA5DDBB}"/>
              </a:ext>
            </a:extLst>
          </p:cNvPr>
          <p:cNvSpPr/>
          <p:nvPr/>
        </p:nvSpPr>
        <p:spPr>
          <a:xfrm>
            <a:off x="8976847" y="2270023"/>
            <a:ext cx="1927123" cy="1431822"/>
          </a:xfrm>
          <a:prstGeom prst="roundRect">
            <a:avLst>
              <a:gd name="adj" fmla="val 8268"/>
            </a:avLst>
          </a:prstGeom>
          <a:solidFill>
            <a:srgbClr val="A9B9BF"/>
          </a:solidFill>
          <a:ln w="31750">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8" name="TextBox 27">
            <a:extLst>
              <a:ext uri="{FF2B5EF4-FFF2-40B4-BE49-F238E27FC236}">
                <a16:creationId xmlns:a16="http://schemas.microsoft.com/office/drawing/2014/main" id="{F0E6D689-6682-4EFE-9102-D9D4BC1197F6}"/>
              </a:ext>
            </a:extLst>
          </p:cNvPr>
          <p:cNvSpPr txBox="1"/>
          <p:nvPr/>
        </p:nvSpPr>
        <p:spPr>
          <a:xfrm>
            <a:off x="9096872" y="2817820"/>
            <a:ext cx="1706043"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Conversational API</a:t>
            </a:r>
          </a:p>
        </p:txBody>
      </p:sp>
      <p:sp>
        <p:nvSpPr>
          <p:cNvPr id="29" name="Rectangle: Rounded Corners 28">
            <a:extLst>
              <a:ext uri="{FF2B5EF4-FFF2-40B4-BE49-F238E27FC236}">
                <a16:creationId xmlns:a16="http://schemas.microsoft.com/office/drawing/2014/main" id="{FFD845D0-5331-464B-9913-430E2C240EA9}"/>
              </a:ext>
            </a:extLst>
          </p:cNvPr>
          <p:cNvSpPr/>
          <p:nvPr/>
        </p:nvSpPr>
        <p:spPr>
          <a:xfrm>
            <a:off x="8991594" y="4359376"/>
            <a:ext cx="1927123" cy="1431822"/>
          </a:xfrm>
          <a:prstGeom prst="roundRect">
            <a:avLst>
              <a:gd name="adj" fmla="val 8268"/>
            </a:avLst>
          </a:prstGeom>
          <a:solidFill>
            <a:srgbClr val="A9B9BF"/>
          </a:solidFill>
          <a:ln w="31750">
            <a:no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952BFD48-15A6-4D4A-B0A7-CC0D4BDAE14B}"/>
              </a:ext>
            </a:extLst>
          </p:cNvPr>
          <p:cNvSpPr txBox="1"/>
          <p:nvPr/>
        </p:nvSpPr>
        <p:spPr>
          <a:xfrm>
            <a:off x="9096872" y="4671218"/>
            <a:ext cx="1706043"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NLU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orbel" panose="020B0503020204020204" pitchFamily="34" charset="0"/>
                <a:ea typeface="+mn-ea"/>
                <a:cs typeface="+mn-cs"/>
              </a:rPr>
              <a:t>(Natural Language Understanding API)</a:t>
            </a:r>
          </a:p>
        </p:txBody>
      </p:sp>
      <p:sp>
        <p:nvSpPr>
          <p:cNvPr id="31" name="TextBox 30">
            <a:extLst>
              <a:ext uri="{FF2B5EF4-FFF2-40B4-BE49-F238E27FC236}">
                <a16:creationId xmlns:a16="http://schemas.microsoft.com/office/drawing/2014/main" id="{DD352833-61B2-471B-9C17-89887CE753E1}"/>
              </a:ext>
            </a:extLst>
          </p:cNvPr>
          <p:cNvSpPr txBox="1"/>
          <p:nvPr/>
        </p:nvSpPr>
        <p:spPr>
          <a:xfrm>
            <a:off x="9030930" y="1637069"/>
            <a:ext cx="17608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lumMod val="65000"/>
                    <a:lumOff val="35000"/>
                  </a:prstClr>
                </a:solidFill>
                <a:effectLst/>
                <a:uLnTx/>
                <a:uFillTx/>
                <a:latin typeface="Corbel" panose="020B0503020204020204" pitchFamily="34" charset="0"/>
                <a:ea typeface="+mn-ea"/>
                <a:cs typeface="+mn-cs"/>
              </a:rPr>
              <a:t>IBM Cloud</a:t>
            </a:r>
          </a:p>
        </p:txBody>
      </p:sp>
      <p:cxnSp>
        <p:nvCxnSpPr>
          <p:cNvPr id="32" name="Straight Arrow Connector 31">
            <a:extLst>
              <a:ext uri="{FF2B5EF4-FFF2-40B4-BE49-F238E27FC236}">
                <a16:creationId xmlns:a16="http://schemas.microsoft.com/office/drawing/2014/main" id="{0DA692CB-F55F-4EAD-9A2A-AA915E676B61}"/>
              </a:ext>
            </a:extLst>
          </p:cNvPr>
          <p:cNvCxnSpPr>
            <a:cxnSpLocks/>
          </p:cNvCxnSpPr>
          <p:nvPr/>
        </p:nvCxnSpPr>
        <p:spPr>
          <a:xfrm>
            <a:off x="8180428" y="4011562"/>
            <a:ext cx="648929" cy="0"/>
          </a:xfrm>
          <a:prstGeom prst="straightConnector1">
            <a:avLst/>
          </a:prstGeom>
          <a:ln w="34925">
            <a:solidFill>
              <a:schemeClr val="tx1">
                <a:lumMod val="50000"/>
                <a:lumOff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2164FD-F05D-4286-8091-9C69EFD22A16}"/>
              </a:ext>
            </a:extLst>
          </p:cNvPr>
          <p:cNvCxnSpPr>
            <a:cxnSpLocks/>
          </p:cNvCxnSpPr>
          <p:nvPr/>
        </p:nvCxnSpPr>
        <p:spPr>
          <a:xfrm>
            <a:off x="3173308" y="3893575"/>
            <a:ext cx="747251" cy="0"/>
          </a:xfrm>
          <a:prstGeom prst="straightConnector1">
            <a:avLst/>
          </a:prstGeom>
          <a:ln w="34925">
            <a:solidFill>
              <a:schemeClr val="tx1">
                <a:lumMod val="50000"/>
                <a:lumOff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D21368E-31DD-4A83-8B3D-23FABE87C1A0}"/>
              </a:ext>
            </a:extLst>
          </p:cNvPr>
          <p:cNvCxnSpPr>
            <a:cxnSpLocks/>
          </p:cNvCxnSpPr>
          <p:nvPr/>
        </p:nvCxnSpPr>
        <p:spPr>
          <a:xfrm>
            <a:off x="5673211" y="3755923"/>
            <a:ext cx="0" cy="707922"/>
          </a:xfrm>
          <a:prstGeom prst="line">
            <a:avLst/>
          </a:prstGeom>
          <a:ln w="34925">
            <a:solidFill>
              <a:schemeClr val="tx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C49844F-4C1F-4238-B6F9-E3C48FCE167E}"/>
              </a:ext>
            </a:extLst>
          </p:cNvPr>
          <p:cNvCxnSpPr>
            <a:cxnSpLocks/>
          </p:cNvCxnSpPr>
          <p:nvPr/>
        </p:nvCxnSpPr>
        <p:spPr>
          <a:xfrm flipH="1">
            <a:off x="5673209" y="4444181"/>
            <a:ext cx="452283" cy="0"/>
          </a:xfrm>
          <a:prstGeom prst="line">
            <a:avLst/>
          </a:prstGeom>
          <a:ln w="34925">
            <a:solidFill>
              <a:schemeClr val="tx1">
                <a:lumMod val="50000"/>
                <a:lumOff val="50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F52242D-6D1D-4172-BD2B-8331F1AF9AFB}"/>
              </a:ext>
            </a:extLst>
          </p:cNvPr>
          <p:cNvCxnSpPr>
            <a:cxnSpLocks/>
          </p:cNvCxnSpPr>
          <p:nvPr/>
        </p:nvCxnSpPr>
        <p:spPr>
          <a:xfrm>
            <a:off x="7064472" y="3687097"/>
            <a:ext cx="0" cy="314632"/>
          </a:xfrm>
          <a:prstGeom prst="straightConnector1">
            <a:avLst/>
          </a:prstGeom>
          <a:ln w="34925">
            <a:solidFill>
              <a:schemeClr val="tx1">
                <a:lumMod val="50000"/>
                <a:lumOff val="5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D2A2CD-2D90-4CC6-9EBA-58E894E44E2C}"/>
              </a:ext>
            </a:extLst>
          </p:cNvPr>
          <p:cNvCxnSpPr>
            <a:cxnSpLocks/>
          </p:cNvCxnSpPr>
          <p:nvPr/>
        </p:nvCxnSpPr>
        <p:spPr>
          <a:xfrm>
            <a:off x="3546934" y="1858297"/>
            <a:ext cx="0" cy="4100735"/>
          </a:xfrm>
          <a:prstGeom prst="line">
            <a:avLst/>
          </a:prstGeom>
          <a:ln w="104775">
            <a:solidFill>
              <a:srgbClr val="50656C"/>
            </a:solidFill>
            <a:prstDash val="sysDash"/>
            <a:head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7CC7109-AFE3-41AA-B656-A0E6B6E5D3C9}"/>
              </a:ext>
            </a:extLst>
          </p:cNvPr>
          <p:cNvSpPr txBox="1"/>
          <p:nvPr/>
        </p:nvSpPr>
        <p:spPr>
          <a:xfrm>
            <a:off x="6694737" y="4301613"/>
            <a:ext cx="76335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Corbel" panose="020B0503020204020204" pitchFamily="34" charset="0"/>
                <a:ea typeface="+mn-ea"/>
                <a:cs typeface="+mn-cs"/>
              </a:rPr>
              <a:t>MySQL</a:t>
            </a:r>
          </a:p>
        </p:txBody>
      </p:sp>
      <p:grpSp>
        <p:nvGrpSpPr>
          <p:cNvPr id="39" name="Group 38">
            <a:extLst>
              <a:ext uri="{FF2B5EF4-FFF2-40B4-BE49-F238E27FC236}">
                <a16:creationId xmlns:a16="http://schemas.microsoft.com/office/drawing/2014/main" id="{EEAC244A-E18E-4CDA-B7DD-CCAC02FDF8AF}"/>
              </a:ext>
            </a:extLst>
          </p:cNvPr>
          <p:cNvGrpSpPr/>
          <p:nvPr/>
        </p:nvGrpSpPr>
        <p:grpSpPr>
          <a:xfrm>
            <a:off x="1" y="6224953"/>
            <a:ext cx="12191999" cy="633047"/>
            <a:chOff x="1" y="6224953"/>
            <a:chExt cx="12191999" cy="633047"/>
          </a:xfrm>
        </p:grpSpPr>
        <p:sp>
          <p:nvSpPr>
            <p:cNvPr id="40" name="Flowchart: Process 39">
              <a:extLst>
                <a:ext uri="{FF2B5EF4-FFF2-40B4-BE49-F238E27FC236}">
                  <a16:creationId xmlns:a16="http://schemas.microsoft.com/office/drawing/2014/main" id="{D130DF82-0128-4B22-9AF9-F4028E0875EB}"/>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11.png">
              <a:extLst>
                <a:ext uri="{FF2B5EF4-FFF2-40B4-BE49-F238E27FC236}">
                  <a16:creationId xmlns:a16="http://schemas.microsoft.com/office/drawing/2014/main" id="{3F3D4A82-7A92-4096-B3D6-F940CF6D416C}"/>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42" name="Picture 41" descr="A drawing of a face&#10;&#10;Description generated with high confidence">
              <a:extLst>
                <a:ext uri="{FF2B5EF4-FFF2-40B4-BE49-F238E27FC236}">
                  <a16:creationId xmlns:a16="http://schemas.microsoft.com/office/drawing/2014/main" id="{D80E98EA-E01A-48BC-8C94-6D33751CE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43" name="Title 1">
            <a:extLst>
              <a:ext uri="{FF2B5EF4-FFF2-40B4-BE49-F238E27FC236}">
                <a16:creationId xmlns:a16="http://schemas.microsoft.com/office/drawing/2014/main" id="{31FBA6B7-549C-492A-B531-10133886C4BF}"/>
              </a:ext>
            </a:extLst>
          </p:cNvPr>
          <p:cNvSpPr txBox="1">
            <a:spLocks/>
          </p:cNvSpPr>
          <p:nvPr/>
        </p:nvSpPr>
        <p:spPr>
          <a:xfrm>
            <a:off x="838200" y="30613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Qupplet : Technical Overview</a:t>
            </a:r>
          </a:p>
        </p:txBody>
      </p:sp>
    </p:spTree>
    <p:extLst>
      <p:ext uri="{BB962C8B-B14F-4D97-AF65-F5344CB8AC3E}">
        <p14:creationId xmlns:p14="http://schemas.microsoft.com/office/powerpoint/2010/main" val="1440642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on a table&#10;&#10;Description generated with high confidence">
            <a:extLst>
              <a:ext uri="{FF2B5EF4-FFF2-40B4-BE49-F238E27FC236}">
                <a16:creationId xmlns:a16="http://schemas.microsoft.com/office/drawing/2014/main" id="{112C8C0A-1D3E-4540-82F4-098393EF05C3}"/>
              </a:ext>
            </a:extLst>
          </p:cNvPr>
          <p:cNvPicPr>
            <a:picLocks noChangeAspect="1"/>
          </p:cNvPicPr>
          <p:nvPr/>
        </p:nvPicPr>
        <p:blipFill rotWithShape="1">
          <a:blip r:embed="rId2"/>
          <a:srcRect t="11594" b="4136"/>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B8796DCD-C190-40B8-A71E-5C423C8ECBB9}"/>
              </a:ext>
            </a:extLst>
          </p:cNvPr>
          <p:cNvSpPr/>
          <p:nvPr/>
        </p:nvSpPr>
        <p:spPr>
          <a:xfrm>
            <a:off x="0" y="-57160"/>
            <a:ext cx="12191980" cy="6858000"/>
          </a:xfrm>
          <a:prstGeom prst="rect">
            <a:avLst/>
          </a:prstGeom>
          <a:solidFill>
            <a:srgbClr val="323234">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AE12EA3-7D4B-4653-B7EF-40777687B4B1}"/>
              </a:ext>
            </a:extLst>
          </p:cNvPr>
          <p:cNvSpPr/>
          <p:nvPr/>
        </p:nvSpPr>
        <p:spPr>
          <a:xfrm>
            <a:off x="134023" y="2230814"/>
            <a:ext cx="2286000" cy="2286000"/>
          </a:xfrm>
          <a:prstGeom prst="ellipse">
            <a:avLst/>
          </a:prstGeom>
          <a:solidFill>
            <a:srgbClr val="6B889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07000"/>
              </a:lnSpc>
              <a:spcBef>
                <a:spcPts val="0"/>
              </a:spcBef>
              <a:spcAft>
                <a:spcPts val="0"/>
              </a:spcAft>
            </a:pPr>
            <a:r>
              <a:rPr lang="en-US" sz="1200" dirty="0">
                <a:latin typeface="Calibri" panose="020F0502020204030204" pitchFamily="34" charset="0"/>
                <a:ea typeface="Calibri" panose="020F0502020204030204" pitchFamily="34" charset="0"/>
                <a:cs typeface="Times New Roman" panose="02020603050405020304" pitchFamily="18" charset="0"/>
              </a:rPr>
              <a:t>Siebel sends the query request to </a:t>
            </a:r>
            <a:r>
              <a:rPr lang="en-US" sz="1400" b="1" dirty="0">
                <a:solidFill>
                  <a:srgbClr val="FFB000"/>
                </a:solidFill>
                <a:latin typeface="Calibri" panose="020F0502020204030204" pitchFamily="34" charset="0"/>
                <a:ea typeface="Calibri" panose="020F0502020204030204" pitchFamily="34" charset="0"/>
                <a:cs typeface="Times New Roman" panose="02020603050405020304" pitchFamily="18" charset="0"/>
              </a:rPr>
              <a:t>Qupplet</a:t>
            </a:r>
            <a:r>
              <a:rPr lang="en-US" sz="1200" dirty="0">
                <a:latin typeface="Calibri" panose="020F0502020204030204" pitchFamily="34" charset="0"/>
                <a:ea typeface="Calibri" panose="020F0502020204030204" pitchFamily="34" charset="0"/>
                <a:cs typeface="Times New Roman" panose="02020603050405020304" pitchFamily="18" charset="0"/>
              </a:rPr>
              <a:t> AWS cloud-based </a:t>
            </a:r>
            <a:r>
              <a:rPr lang="en-US" sz="1200" dirty="0">
                <a:latin typeface="Corbel" panose="020B0503020204020204" pitchFamily="34" charset="0"/>
                <a:ea typeface="Calibri" panose="020F0502020204030204" pitchFamily="34" charset="0"/>
                <a:cs typeface="Times New Roman" panose="02020603050405020304" pitchFamily="18" charset="0"/>
              </a:rPr>
              <a:t>application</a:t>
            </a:r>
            <a:r>
              <a:rPr lang="en-US" sz="1200" dirty="0">
                <a:latin typeface="Calibri" panose="020F0502020204030204" pitchFamily="34" charset="0"/>
                <a:ea typeface="Calibri" panose="020F0502020204030204" pitchFamily="34" charset="0"/>
                <a:cs typeface="Times New Roman" panose="02020603050405020304" pitchFamily="18" charset="0"/>
              </a:rPr>
              <a:t>.</a:t>
            </a:r>
          </a:p>
        </p:txBody>
      </p:sp>
      <p:grpSp>
        <p:nvGrpSpPr>
          <p:cNvPr id="9" name="Group 8">
            <a:extLst>
              <a:ext uri="{FF2B5EF4-FFF2-40B4-BE49-F238E27FC236}">
                <a16:creationId xmlns:a16="http://schemas.microsoft.com/office/drawing/2014/main" id="{DD4013BA-FA16-4426-BF69-BBDCDCC2D55A}"/>
              </a:ext>
            </a:extLst>
          </p:cNvPr>
          <p:cNvGrpSpPr/>
          <p:nvPr/>
        </p:nvGrpSpPr>
        <p:grpSpPr>
          <a:xfrm>
            <a:off x="1" y="6224953"/>
            <a:ext cx="12191999" cy="633047"/>
            <a:chOff x="1" y="6224953"/>
            <a:chExt cx="12191999" cy="633047"/>
          </a:xfrm>
        </p:grpSpPr>
        <p:sp>
          <p:nvSpPr>
            <p:cNvPr id="10" name="Flowchart: Process 9">
              <a:extLst>
                <a:ext uri="{FF2B5EF4-FFF2-40B4-BE49-F238E27FC236}">
                  <a16:creationId xmlns:a16="http://schemas.microsoft.com/office/drawing/2014/main" id="{F758F2F3-70D5-41F5-A010-E6D7FF24F331}"/>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11.png">
              <a:extLst>
                <a:ext uri="{FF2B5EF4-FFF2-40B4-BE49-F238E27FC236}">
                  <a16:creationId xmlns:a16="http://schemas.microsoft.com/office/drawing/2014/main" id="{604B31F0-A6F8-41C4-BC6E-A73FE200AD06}"/>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2" name="Picture 11" descr="A drawing of a face&#10;&#10;Description generated with high confidence">
              <a:extLst>
                <a:ext uri="{FF2B5EF4-FFF2-40B4-BE49-F238E27FC236}">
                  <a16:creationId xmlns:a16="http://schemas.microsoft.com/office/drawing/2014/main" id="{A4368CB3-B350-4484-A048-A75B572E8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3" name="Title 1">
            <a:extLst>
              <a:ext uri="{FF2B5EF4-FFF2-40B4-BE49-F238E27FC236}">
                <a16:creationId xmlns:a16="http://schemas.microsoft.com/office/drawing/2014/main" id="{0BE82AAA-C935-46BA-A42E-E7F8B7D03D8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Technical Overview</a:t>
            </a:r>
          </a:p>
        </p:txBody>
      </p:sp>
      <p:sp>
        <p:nvSpPr>
          <p:cNvPr id="14" name="Oval 13">
            <a:extLst>
              <a:ext uri="{FF2B5EF4-FFF2-40B4-BE49-F238E27FC236}">
                <a16:creationId xmlns:a16="http://schemas.microsoft.com/office/drawing/2014/main" id="{C2A09198-874F-46B8-94D4-7B9046FCAB7D}"/>
              </a:ext>
            </a:extLst>
          </p:cNvPr>
          <p:cNvSpPr/>
          <p:nvPr/>
        </p:nvSpPr>
        <p:spPr>
          <a:xfrm>
            <a:off x="2554025" y="2255827"/>
            <a:ext cx="2286000" cy="2286000"/>
          </a:xfrm>
          <a:prstGeom prst="ellipse">
            <a:avLst/>
          </a:prstGeom>
          <a:solidFill>
            <a:srgbClr val="6B889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07000"/>
              </a:lnSpc>
              <a:spcBef>
                <a:spcPts val="0"/>
              </a:spcBef>
              <a:spcAft>
                <a:spcPts val="0"/>
              </a:spcAft>
            </a:pPr>
            <a:r>
              <a:rPr lang="en-US" sz="1400" b="1" dirty="0">
                <a:solidFill>
                  <a:srgbClr val="FFB000"/>
                </a:solidFill>
                <a:latin typeface="Calibri" panose="020F0502020204030204" pitchFamily="34" charset="0"/>
                <a:ea typeface="Calibri" panose="020F0502020204030204" pitchFamily="34" charset="0"/>
                <a:cs typeface="Times New Roman" panose="02020603050405020304" pitchFamily="18" charset="0"/>
              </a:rPr>
              <a:t>Qupplet</a:t>
            </a:r>
            <a:r>
              <a:rPr lang="en-US" sz="1200" dirty="0">
                <a:latin typeface="Calibri" panose="020F0502020204030204" pitchFamily="34" charset="0"/>
                <a:ea typeface="Calibri" panose="020F0502020204030204" pitchFamily="34" charset="0"/>
                <a:cs typeface="Times New Roman" panose="02020603050405020304" pitchFamily="18" charset="0"/>
              </a:rPr>
              <a:t> sends the XML request to IBM Watson cloud-based application to manipulate the query for natural language processing after spell check.</a:t>
            </a:r>
          </a:p>
        </p:txBody>
      </p:sp>
      <p:sp>
        <p:nvSpPr>
          <p:cNvPr id="15" name="Oval 14">
            <a:extLst>
              <a:ext uri="{FF2B5EF4-FFF2-40B4-BE49-F238E27FC236}">
                <a16:creationId xmlns:a16="http://schemas.microsoft.com/office/drawing/2014/main" id="{AC053B5A-FF4A-423D-8560-65C4B90BBE25}"/>
              </a:ext>
            </a:extLst>
          </p:cNvPr>
          <p:cNvSpPr/>
          <p:nvPr/>
        </p:nvSpPr>
        <p:spPr>
          <a:xfrm>
            <a:off x="4945165" y="2230814"/>
            <a:ext cx="2286000" cy="2286000"/>
          </a:xfrm>
          <a:prstGeom prst="ellipse">
            <a:avLst/>
          </a:prstGeom>
          <a:solidFill>
            <a:srgbClr val="6B889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07000"/>
              </a:lnSpc>
              <a:spcBef>
                <a:spcPts val="0"/>
              </a:spcBef>
              <a:spcAft>
                <a:spcPts val="0"/>
              </a:spcAft>
            </a:pPr>
            <a:r>
              <a:rPr lang="en-US" sz="1400" b="1" dirty="0">
                <a:solidFill>
                  <a:srgbClr val="FFB000"/>
                </a:solidFill>
                <a:latin typeface="Calibri" panose="020F0502020204030204" pitchFamily="34" charset="0"/>
                <a:ea typeface="Calibri" panose="020F0502020204030204" pitchFamily="34" charset="0"/>
                <a:cs typeface="Times New Roman" panose="02020603050405020304" pitchFamily="18" charset="0"/>
              </a:rPr>
              <a:t>Qupplet</a:t>
            </a:r>
            <a:r>
              <a:rPr lang="en-US" sz="1200" dirty="0">
                <a:latin typeface="Calibri" panose="020F0502020204030204" pitchFamily="34" charset="0"/>
                <a:ea typeface="Calibri" panose="020F0502020204030204" pitchFamily="34" charset="0"/>
                <a:cs typeface="Times New Roman" panose="02020603050405020304" pitchFamily="18" charset="0"/>
              </a:rPr>
              <a:t> gets the response from IBM Watson and manipulate the exact search spec to be queried over.</a:t>
            </a:r>
          </a:p>
        </p:txBody>
      </p:sp>
      <p:sp>
        <p:nvSpPr>
          <p:cNvPr id="16" name="Oval 15">
            <a:extLst>
              <a:ext uri="{FF2B5EF4-FFF2-40B4-BE49-F238E27FC236}">
                <a16:creationId xmlns:a16="http://schemas.microsoft.com/office/drawing/2014/main" id="{E736B418-5362-47E5-9ECF-4B12CDD9B725}"/>
              </a:ext>
            </a:extLst>
          </p:cNvPr>
          <p:cNvSpPr/>
          <p:nvPr/>
        </p:nvSpPr>
        <p:spPr>
          <a:xfrm>
            <a:off x="7394029" y="2255827"/>
            <a:ext cx="2286000" cy="2286000"/>
          </a:xfrm>
          <a:prstGeom prst="ellipse">
            <a:avLst/>
          </a:prstGeom>
          <a:solidFill>
            <a:srgbClr val="6B889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nSpc>
                <a:spcPct val="107000"/>
              </a:lnSpc>
              <a:spcBef>
                <a:spcPts val="0"/>
              </a:spcBef>
              <a:spcAft>
                <a:spcPts val="0"/>
              </a:spcAft>
            </a:pPr>
            <a:r>
              <a:rPr lang="en-US" sz="1400" b="1" dirty="0">
                <a:solidFill>
                  <a:srgbClr val="FFB000"/>
                </a:solidFill>
                <a:latin typeface="Calibri" panose="020F0502020204030204" pitchFamily="34" charset="0"/>
                <a:ea typeface="Calibri" panose="020F0502020204030204" pitchFamily="34" charset="0"/>
                <a:cs typeface="Times New Roman" panose="02020603050405020304" pitchFamily="18" charset="0"/>
              </a:rPr>
              <a:t>Qupplet</a:t>
            </a: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sends back search spec to Siebel.</a:t>
            </a:r>
          </a:p>
        </p:txBody>
      </p:sp>
      <p:sp>
        <p:nvSpPr>
          <p:cNvPr id="17" name="Oval 16">
            <a:extLst>
              <a:ext uri="{FF2B5EF4-FFF2-40B4-BE49-F238E27FC236}">
                <a16:creationId xmlns:a16="http://schemas.microsoft.com/office/drawing/2014/main" id="{8794BB07-5977-43F3-AD2C-83B30ECB3CB6}"/>
              </a:ext>
            </a:extLst>
          </p:cNvPr>
          <p:cNvSpPr/>
          <p:nvPr/>
        </p:nvSpPr>
        <p:spPr>
          <a:xfrm>
            <a:off x="9793004" y="2230814"/>
            <a:ext cx="2286000" cy="2286000"/>
          </a:xfrm>
          <a:prstGeom prst="ellipse">
            <a:avLst/>
          </a:prstGeom>
          <a:solidFill>
            <a:srgbClr val="6B889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nSpc>
                <a:spcPct val="107000"/>
              </a:lnSpc>
              <a:spcBef>
                <a:spcPts val="0"/>
              </a:spcBef>
              <a:spcAft>
                <a:spcPts val="800"/>
              </a:spcAft>
            </a:pPr>
            <a:r>
              <a:rPr lang="en-US" sz="1200">
                <a:latin typeface="Calibri" panose="020F0502020204030204" pitchFamily="34" charset="0"/>
                <a:ea typeface="Calibri" panose="020F0502020204030204" pitchFamily="34" charset="0"/>
                <a:cs typeface="Times New Roman" panose="02020603050405020304" pitchFamily="18" charset="0"/>
              </a:rPr>
              <a:t>Siebel generates the SQL for the search spec and renders the result in UI.</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0167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61E908C-89A2-4DC1-886E-0B0480526E38}"/>
              </a:ext>
            </a:extLst>
          </p:cNvPr>
          <p:cNvSpPr/>
          <p:nvPr/>
        </p:nvSpPr>
        <p:spPr>
          <a:xfrm>
            <a:off x="3911601" y="2565512"/>
            <a:ext cx="2636762" cy="3570515"/>
          </a:xfrm>
          <a:prstGeom prst="roundRect">
            <a:avLst/>
          </a:prstGeom>
          <a:solidFill>
            <a:srgbClr val="F2F3E5"/>
          </a:solidFill>
          <a:ln w="31750">
            <a:solidFill>
              <a:srgbClr val="5C67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1B2A4A72-0947-4301-80A9-FB8F21D38A1E}"/>
              </a:ext>
            </a:extLst>
          </p:cNvPr>
          <p:cNvSpPr/>
          <p:nvPr/>
        </p:nvSpPr>
        <p:spPr>
          <a:xfrm>
            <a:off x="4537459" y="2948590"/>
            <a:ext cx="1462454" cy="844706"/>
          </a:xfrm>
          <a:prstGeom prst="roundRect">
            <a:avLst/>
          </a:prstGeom>
          <a:solidFill>
            <a:srgbClr val="50656C"/>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NLP</a:t>
            </a:r>
          </a:p>
        </p:txBody>
      </p:sp>
      <p:sp>
        <p:nvSpPr>
          <p:cNvPr id="5" name="Rectangle: Rounded Corners 4">
            <a:extLst>
              <a:ext uri="{FF2B5EF4-FFF2-40B4-BE49-F238E27FC236}">
                <a16:creationId xmlns:a16="http://schemas.microsoft.com/office/drawing/2014/main" id="{FF66E8C8-FE85-430B-B82C-1EDDA5AF72CA}"/>
              </a:ext>
            </a:extLst>
          </p:cNvPr>
          <p:cNvSpPr/>
          <p:nvPr/>
        </p:nvSpPr>
        <p:spPr>
          <a:xfrm>
            <a:off x="4537459" y="3986262"/>
            <a:ext cx="1462454" cy="844706"/>
          </a:xfrm>
          <a:prstGeom prst="roundRect">
            <a:avLst/>
          </a:prstGeom>
          <a:solidFill>
            <a:srgbClr val="50656C"/>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NLU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Standard</a:t>
            </a:r>
          </a:p>
        </p:txBody>
      </p:sp>
      <p:sp>
        <p:nvSpPr>
          <p:cNvPr id="6" name="Rectangle: Rounded Corners 5">
            <a:extLst>
              <a:ext uri="{FF2B5EF4-FFF2-40B4-BE49-F238E27FC236}">
                <a16:creationId xmlns:a16="http://schemas.microsoft.com/office/drawing/2014/main" id="{BE75926D-06A0-47DB-94F9-D23348247553}"/>
              </a:ext>
            </a:extLst>
          </p:cNvPr>
          <p:cNvSpPr/>
          <p:nvPr/>
        </p:nvSpPr>
        <p:spPr>
          <a:xfrm>
            <a:off x="4537459" y="5023934"/>
            <a:ext cx="1462454" cy="844706"/>
          </a:xfrm>
          <a:prstGeom prst="roundRect">
            <a:avLst/>
          </a:prstGeom>
          <a:solidFill>
            <a:srgbClr val="50656C"/>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NLU - Custom</a:t>
            </a:r>
          </a:p>
        </p:txBody>
      </p:sp>
      <p:sp>
        <p:nvSpPr>
          <p:cNvPr id="8" name="Rectangle: Rounded Corners 7">
            <a:extLst>
              <a:ext uri="{FF2B5EF4-FFF2-40B4-BE49-F238E27FC236}">
                <a16:creationId xmlns:a16="http://schemas.microsoft.com/office/drawing/2014/main" id="{CC39D21E-2977-4384-B644-3C345B04A6EF}"/>
              </a:ext>
            </a:extLst>
          </p:cNvPr>
          <p:cNvSpPr/>
          <p:nvPr/>
        </p:nvSpPr>
        <p:spPr>
          <a:xfrm>
            <a:off x="267305" y="3618894"/>
            <a:ext cx="1462454" cy="1463753"/>
          </a:xfrm>
          <a:prstGeom prst="roundRect">
            <a:avLst/>
          </a:prstGeom>
          <a:solidFill>
            <a:srgbClr val="50656C"/>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Qupplet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Engine</a:t>
            </a:r>
          </a:p>
        </p:txBody>
      </p:sp>
      <p:sp>
        <p:nvSpPr>
          <p:cNvPr id="9" name="Rectangle: Rounded Corners 8">
            <a:extLst>
              <a:ext uri="{FF2B5EF4-FFF2-40B4-BE49-F238E27FC236}">
                <a16:creationId xmlns:a16="http://schemas.microsoft.com/office/drawing/2014/main" id="{CF182F8D-54B4-431E-83CA-F2A54A291FA3}"/>
              </a:ext>
            </a:extLst>
          </p:cNvPr>
          <p:cNvSpPr/>
          <p:nvPr/>
        </p:nvSpPr>
        <p:spPr>
          <a:xfrm>
            <a:off x="2089453" y="3618894"/>
            <a:ext cx="1462454" cy="1463753"/>
          </a:xfrm>
          <a:prstGeom prst="roundRect">
            <a:avLst/>
          </a:prstGeom>
          <a:solidFill>
            <a:srgbClr val="50656C"/>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Spell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Check</a:t>
            </a:r>
          </a:p>
        </p:txBody>
      </p:sp>
      <p:sp>
        <p:nvSpPr>
          <p:cNvPr id="10" name="Rectangle: Rounded Corners 9">
            <a:extLst>
              <a:ext uri="{FF2B5EF4-FFF2-40B4-BE49-F238E27FC236}">
                <a16:creationId xmlns:a16="http://schemas.microsoft.com/office/drawing/2014/main" id="{9B640BB0-1E93-4E3F-BBB9-1B92BE765529}"/>
              </a:ext>
            </a:extLst>
          </p:cNvPr>
          <p:cNvSpPr/>
          <p:nvPr/>
        </p:nvSpPr>
        <p:spPr>
          <a:xfrm>
            <a:off x="6908057" y="3636581"/>
            <a:ext cx="1462454" cy="1463753"/>
          </a:xfrm>
          <a:prstGeom prst="roundRect">
            <a:avLst/>
          </a:prstGeom>
          <a:solidFill>
            <a:srgbClr val="50656C"/>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Qupplet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NLP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Processing</a:t>
            </a:r>
          </a:p>
        </p:txBody>
      </p:sp>
      <p:sp>
        <p:nvSpPr>
          <p:cNvPr id="11" name="Rectangle: Rounded Corners 10">
            <a:extLst>
              <a:ext uri="{FF2B5EF4-FFF2-40B4-BE49-F238E27FC236}">
                <a16:creationId xmlns:a16="http://schemas.microsoft.com/office/drawing/2014/main" id="{3F80BE70-DE63-4D3F-B91E-909F11C55CAA}"/>
              </a:ext>
            </a:extLst>
          </p:cNvPr>
          <p:cNvSpPr/>
          <p:nvPr/>
        </p:nvSpPr>
        <p:spPr>
          <a:xfrm>
            <a:off x="8730205" y="3636581"/>
            <a:ext cx="1462454" cy="1463753"/>
          </a:xfrm>
          <a:prstGeom prst="roundRect">
            <a:avLst/>
          </a:prstGeom>
          <a:solidFill>
            <a:srgbClr val="50656C"/>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Create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Search Spec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&amp; Log</a:t>
            </a:r>
          </a:p>
        </p:txBody>
      </p:sp>
      <p:sp>
        <p:nvSpPr>
          <p:cNvPr id="12" name="Rectangle: Rounded Corners 11">
            <a:extLst>
              <a:ext uri="{FF2B5EF4-FFF2-40B4-BE49-F238E27FC236}">
                <a16:creationId xmlns:a16="http://schemas.microsoft.com/office/drawing/2014/main" id="{FF72E6E5-E839-47DE-AE10-F8937727AE10}"/>
              </a:ext>
            </a:extLst>
          </p:cNvPr>
          <p:cNvSpPr/>
          <p:nvPr/>
        </p:nvSpPr>
        <p:spPr>
          <a:xfrm>
            <a:off x="10448938" y="3618893"/>
            <a:ext cx="1462454" cy="1463753"/>
          </a:xfrm>
          <a:prstGeom prst="roundRect">
            <a:avLst/>
          </a:prstGeom>
          <a:solidFill>
            <a:srgbClr val="50656C"/>
          </a:solidFill>
          <a:ln>
            <a:noFill/>
          </a:ln>
          <a:scene3d>
            <a:camera prst="orthographicFront"/>
            <a:lightRig rig="threePt" dir="t"/>
          </a:scene3d>
          <a:sp3d>
            <a:bevelT w="133350" h="184150"/>
            <a:bevelB w="952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Return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orbel" panose="020B0503020204020204" pitchFamily="34" charset="0"/>
              </a:rPr>
              <a:t>Result to Siebel</a:t>
            </a:r>
          </a:p>
        </p:txBody>
      </p:sp>
      <p:sp>
        <p:nvSpPr>
          <p:cNvPr id="13" name="Rectangle 12">
            <a:extLst>
              <a:ext uri="{FF2B5EF4-FFF2-40B4-BE49-F238E27FC236}">
                <a16:creationId xmlns:a16="http://schemas.microsoft.com/office/drawing/2014/main" id="{7A7C5498-B33D-43C3-AFD9-764D9575C6A9}"/>
              </a:ext>
            </a:extLst>
          </p:cNvPr>
          <p:cNvSpPr/>
          <p:nvPr/>
        </p:nvSpPr>
        <p:spPr>
          <a:xfrm>
            <a:off x="4571958" y="2113459"/>
            <a:ext cx="1493870"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IBM Watson</a:t>
            </a:r>
          </a:p>
        </p:txBody>
      </p:sp>
      <p:sp>
        <p:nvSpPr>
          <p:cNvPr id="14" name="Rectangle 13">
            <a:extLst>
              <a:ext uri="{FF2B5EF4-FFF2-40B4-BE49-F238E27FC236}">
                <a16:creationId xmlns:a16="http://schemas.microsoft.com/office/drawing/2014/main" id="{8EA2D8D8-2E8C-46F7-BD84-877A2F85B8AC}"/>
              </a:ext>
            </a:extLst>
          </p:cNvPr>
          <p:cNvSpPr/>
          <p:nvPr/>
        </p:nvSpPr>
        <p:spPr>
          <a:xfrm>
            <a:off x="4672213" y="904818"/>
            <a:ext cx="1081322"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AWS</a:t>
            </a:r>
          </a:p>
        </p:txBody>
      </p:sp>
      <p:sp>
        <p:nvSpPr>
          <p:cNvPr id="15" name="Rectangle 14">
            <a:extLst>
              <a:ext uri="{FF2B5EF4-FFF2-40B4-BE49-F238E27FC236}">
                <a16:creationId xmlns:a16="http://schemas.microsoft.com/office/drawing/2014/main" id="{91113854-AF4D-4858-9A13-35DBC3A4F040}"/>
              </a:ext>
            </a:extLst>
          </p:cNvPr>
          <p:cNvSpPr/>
          <p:nvPr/>
        </p:nvSpPr>
        <p:spPr>
          <a:xfrm>
            <a:off x="428486" y="109196"/>
            <a:ext cx="4784388"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Qupplet</a:t>
            </a: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 Processing</a:t>
            </a:r>
          </a:p>
        </p:txBody>
      </p:sp>
      <p:cxnSp>
        <p:nvCxnSpPr>
          <p:cNvPr id="17" name="Straight Arrow Connector 16">
            <a:extLst>
              <a:ext uri="{FF2B5EF4-FFF2-40B4-BE49-F238E27FC236}">
                <a16:creationId xmlns:a16="http://schemas.microsoft.com/office/drawing/2014/main" id="{5B058BD6-63DD-462A-A55F-59C827986028}"/>
              </a:ext>
            </a:extLst>
          </p:cNvPr>
          <p:cNvCxnSpPr>
            <a:stCxn id="8" idx="3"/>
            <a:endCxn id="9" idx="1"/>
          </p:cNvCxnSpPr>
          <p:nvPr/>
        </p:nvCxnSpPr>
        <p:spPr>
          <a:xfrm>
            <a:off x="1729759" y="4350771"/>
            <a:ext cx="3596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9644A3E-E8E4-44FB-BC31-7093BF215DEC}"/>
              </a:ext>
            </a:extLst>
          </p:cNvPr>
          <p:cNvCxnSpPr>
            <a:stCxn id="9" idx="3"/>
          </p:cNvCxnSpPr>
          <p:nvPr/>
        </p:nvCxnSpPr>
        <p:spPr>
          <a:xfrm flipV="1">
            <a:off x="3551907" y="4350770"/>
            <a:ext cx="35969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B5AEA33-92D2-43F5-84AC-49914EE63894}"/>
              </a:ext>
            </a:extLst>
          </p:cNvPr>
          <p:cNvCxnSpPr>
            <a:cxnSpLocks/>
            <a:stCxn id="7" idx="3"/>
          </p:cNvCxnSpPr>
          <p:nvPr/>
        </p:nvCxnSpPr>
        <p:spPr>
          <a:xfrm>
            <a:off x="6548363" y="4350770"/>
            <a:ext cx="3164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3395CF2-C2F8-4206-8D44-5BDFC588730B}"/>
              </a:ext>
            </a:extLst>
          </p:cNvPr>
          <p:cNvCxnSpPr>
            <a:stCxn id="10" idx="3"/>
            <a:endCxn id="11" idx="1"/>
          </p:cNvCxnSpPr>
          <p:nvPr/>
        </p:nvCxnSpPr>
        <p:spPr>
          <a:xfrm>
            <a:off x="8370511" y="4368458"/>
            <a:ext cx="3596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BD6DFFC-C922-434A-BBA2-12500B4933C9}"/>
              </a:ext>
            </a:extLst>
          </p:cNvPr>
          <p:cNvCxnSpPr>
            <a:endCxn id="12" idx="1"/>
          </p:cNvCxnSpPr>
          <p:nvPr/>
        </p:nvCxnSpPr>
        <p:spPr>
          <a:xfrm>
            <a:off x="10192659" y="4350770"/>
            <a:ext cx="256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B7CFFD4-9713-4E9A-9217-3DF1A046E532}"/>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2" name="Arrow: Left-Right 1">
            <a:extLst>
              <a:ext uri="{FF2B5EF4-FFF2-40B4-BE49-F238E27FC236}">
                <a16:creationId xmlns:a16="http://schemas.microsoft.com/office/drawing/2014/main" id="{D8BBD21A-7A5E-48F8-A31C-119EFD730C29}"/>
              </a:ext>
            </a:extLst>
          </p:cNvPr>
          <p:cNvSpPr/>
          <p:nvPr/>
        </p:nvSpPr>
        <p:spPr>
          <a:xfrm>
            <a:off x="267305" y="1326054"/>
            <a:ext cx="11424633" cy="7694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8516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443D6F8-1CBA-4311-99DD-E2E7B9877625}"/>
              </a:ext>
            </a:extLst>
          </p:cNvPr>
          <p:cNvSpPr/>
          <p:nvPr/>
        </p:nvSpPr>
        <p:spPr>
          <a:xfrm>
            <a:off x="0" y="0"/>
            <a:ext cx="4412087" cy="6224953"/>
          </a:xfrm>
          <a:prstGeom prst="rect">
            <a:avLst/>
          </a:prstGeom>
          <a:solidFill>
            <a:srgbClr val="6B8891">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113854-AF4D-4858-9A13-35DBC3A4F040}"/>
              </a:ext>
            </a:extLst>
          </p:cNvPr>
          <p:cNvSpPr/>
          <p:nvPr/>
        </p:nvSpPr>
        <p:spPr>
          <a:xfrm>
            <a:off x="320198" y="73709"/>
            <a:ext cx="4091889"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err="1">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Qupplet</a:t>
            </a: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 Process</a:t>
            </a:r>
          </a:p>
        </p:txBody>
      </p:sp>
      <p:grpSp>
        <p:nvGrpSpPr>
          <p:cNvPr id="22" name="Group 21">
            <a:extLst>
              <a:ext uri="{FF2B5EF4-FFF2-40B4-BE49-F238E27FC236}">
                <a16:creationId xmlns:a16="http://schemas.microsoft.com/office/drawing/2014/main" id="{BB7CFFD4-9713-4E9A-9217-3DF1A046E532}"/>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29" name="Content Placeholder 2">
            <a:extLst>
              <a:ext uri="{FF2B5EF4-FFF2-40B4-BE49-F238E27FC236}">
                <a16:creationId xmlns:a16="http://schemas.microsoft.com/office/drawing/2014/main" id="{E7EE07AF-0295-403F-BA1C-A3271C89FC1C}"/>
              </a:ext>
            </a:extLst>
          </p:cNvPr>
          <p:cNvSpPr txBox="1">
            <a:spLocks/>
          </p:cNvSpPr>
          <p:nvPr/>
        </p:nvSpPr>
        <p:spPr>
          <a:xfrm>
            <a:off x="5328477" y="522257"/>
            <a:ext cx="6082070" cy="545303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400" dirty="0"/>
              <a:t>Question/Query will be raised from the Siebel application user interface</a:t>
            </a:r>
          </a:p>
          <a:p>
            <a:pPr marL="457200" indent="-457200">
              <a:buFont typeface="+mj-lt"/>
              <a:buAutoNum type="arabicPeriod"/>
            </a:pPr>
            <a:r>
              <a:rPr lang="en-US" sz="2400" dirty="0"/>
              <a:t>Qupplet Engines does the Authentication</a:t>
            </a:r>
          </a:p>
          <a:p>
            <a:pPr marL="457200" indent="-457200">
              <a:buFont typeface="+mj-lt"/>
              <a:buAutoNum type="arabicPeriod"/>
            </a:pPr>
            <a:r>
              <a:rPr lang="en-US" sz="2400" dirty="0"/>
              <a:t>Qupplet Engine does Spell check</a:t>
            </a:r>
          </a:p>
          <a:p>
            <a:pPr marL="457200" indent="-457200">
              <a:buFont typeface="+mj-lt"/>
              <a:buAutoNum type="arabicPeriod"/>
            </a:pPr>
            <a:r>
              <a:rPr lang="en-US" sz="2400" dirty="0"/>
              <a:t>Qupplet Engine passes the query to IBM Watson for NLP</a:t>
            </a:r>
          </a:p>
          <a:p>
            <a:pPr marL="914400" lvl="1" indent="-457200">
              <a:buFont typeface="+mj-lt"/>
              <a:buAutoNum type="arabicPeriod"/>
            </a:pPr>
            <a:r>
              <a:rPr lang="en-US" sz="2000" dirty="0"/>
              <a:t>Conversation UI API’s used for Intent (example Sales, service request etc.,)</a:t>
            </a:r>
          </a:p>
          <a:p>
            <a:pPr marL="914400" lvl="1" indent="-457200">
              <a:buFont typeface="+mj-lt"/>
              <a:buAutoNum type="arabicPeriod"/>
            </a:pPr>
            <a:r>
              <a:rPr lang="en-US" sz="2000" dirty="0"/>
              <a:t>NLP API used for Entity processing (names, dates, location etc.,)</a:t>
            </a:r>
          </a:p>
          <a:p>
            <a:pPr marL="914400" lvl="1" indent="-457200">
              <a:buFont typeface="+mj-lt"/>
              <a:buAutoNum type="arabicPeriod"/>
            </a:pPr>
            <a:r>
              <a:rPr lang="en-US" sz="2000" dirty="0"/>
              <a:t>Responds back to Qupplet Engine</a:t>
            </a:r>
          </a:p>
          <a:p>
            <a:pPr marL="457200" indent="-457200">
              <a:buFont typeface="+mj-lt"/>
              <a:buAutoNum type="arabicPeriod"/>
            </a:pPr>
            <a:r>
              <a:rPr lang="en-US" sz="2400" dirty="0"/>
              <a:t>Qupplet Engine takes the Watson Output, does more NLP processing to understand query</a:t>
            </a:r>
          </a:p>
          <a:p>
            <a:pPr marL="457200" indent="-457200">
              <a:buFont typeface="+mj-lt"/>
              <a:buAutoNum type="arabicPeriod"/>
            </a:pPr>
            <a:r>
              <a:rPr lang="en-US" sz="2400" dirty="0"/>
              <a:t>Qupplet Engine generates a search spec</a:t>
            </a:r>
          </a:p>
          <a:p>
            <a:pPr marL="457200" indent="-457200">
              <a:buFont typeface="+mj-lt"/>
              <a:buAutoNum type="arabicPeriod"/>
            </a:pPr>
            <a:r>
              <a:rPr lang="en-US" sz="2400" dirty="0"/>
              <a:t>Log the Query, search spec, user and other details in Qupplet DB</a:t>
            </a:r>
          </a:p>
          <a:p>
            <a:pPr marL="457200" indent="-457200">
              <a:buFont typeface="+mj-lt"/>
              <a:buAutoNum type="arabicPeriod"/>
            </a:pPr>
            <a:r>
              <a:rPr lang="en-US" sz="2400" dirty="0"/>
              <a:t>Respond back to Siebel with search spec</a:t>
            </a:r>
          </a:p>
          <a:p>
            <a:pPr marL="457200" indent="-457200">
              <a:buFont typeface="+mj-lt"/>
              <a:buAutoNum type="arabicPeriod"/>
            </a:pPr>
            <a:r>
              <a:rPr lang="en-US" sz="2400" dirty="0"/>
              <a:t>Siebel creates SQL Statements from search spec</a:t>
            </a:r>
          </a:p>
          <a:p>
            <a:pPr marL="457200" indent="-457200">
              <a:buFont typeface="+mj-lt"/>
              <a:buAutoNum type="arabicPeriod"/>
            </a:pPr>
            <a:r>
              <a:rPr lang="en-US" sz="2400" dirty="0"/>
              <a:t>Siebel executes the SQL search based on the search spec and displays result in Siebel end user interface </a:t>
            </a:r>
          </a:p>
        </p:txBody>
      </p:sp>
      <p:pic>
        <p:nvPicPr>
          <p:cNvPr id="2" name="Picture 1">
            <a:extLst>
              <a:ext uri="{FF2B5EF4-FFF2-40B4-BE49-F238E27FC236}">
                <a16:creationId xmlns:a16="http://schemas.microsoft.com/office/drawing/2014/main" id="{1C694B52-7F31-4A60-977A-5CF84C1321DB}"/>
              </a:ext>
            </a:extLst>
          </p:cNvPr>
          <p:cNvPicPr>
            <a:picLocks noChangeAspect="1"/>
          </p:cNvPicPr>
          <p:nvPr/>
        </p:nvPicPr>
        <p:blipFill>
          <a:blip r:embed="rId4"/>
          <a:stretch>
            <a:fillRect/>
          </a:stretch>
        </p:blipFill>
        <p:spPr>
          <a:xfrm>
            <a:off x="530332" y="1627090"/>
            <a:ext cx="4267813" cy="2667383"/>
          </a:xfrm>
          <a:prstGeom prst="rect">
            <a:avLst/>
          </a:prstGeom>
          <a:ln w="25400">
            <a:solidFill>
              <a:schemeClr val="tx1">
                <a:lumMod val="85000"/>
                <a:lumOff val="15000"/>
              </a:schemeClr>
            </a:solidFill>
          </a:ln>
        </p:spPr>
      </p:pic>
      <p:sp>
        <p:nvSpPr>
          <p:cNvPr id="18" name="Rectangle 17">
            <a:extLst>
              <a:ext uri="{FF2B5EF4-FFF2-40B4-BE49-F238E27FC236}">
                <a16:creationId xmlns:a16="http://schemas.microsoft.com/office/drawing/2014/main" id="{28BFC682-D281-46F4-B5F9-85D9A399DAB6}"/>
              </a:ext>
            </a:extLst>
          </p:cNvPr>
          <p:cNvSpPr/>
          <p:nvPr/>
        </p:nvSpPr>
        <p:spPr>
          <a:xfrm>
            <a:off x="530332" y="4459925"/>
            <a:ext cx="4267813" cy="523827"/>
          </a:xfrm>
          <a:prstGeom prst="rect">
            <a:avLst/>
          </a:prstGeom>
          <a:solidFill>
            <a:srgbClr val="C1BAB4"/>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237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Process 30">
            <a:extLst>
              <a:ext uri="{FF2B5EF4-FFF2-40B4-BE49-F238E27FC236}">
                <a16:creationId xmlns:a16="http://schemas.microsoft.com/office/drawing/2014/main" id="{00412EC5-15AA-4877-9231-EE6BBCE1AA33}"/>
              </a:ext>
            </a:extLst>
          </p:cNvPr>
          <p:cNvSpPr/>
          <p:nvPr/>
        </p:nvSpPr>
        <p:spPr>
          <a:xfrm rot="5400000">
            <a:off x="5316111" y="5291312"/>
            <a:ext cx="1595422" cy="206798"/>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6ED6E12-539A-47CD-B6EB-7AEEE7BFA844}"/>
              </a:ext>
            </a:extLst>
          </p:cNvPr>
          <p:cNvSpPr/>
          <p:nvPr/>
        </p:nvSpPr>
        <p:spPr>
          <a:xfrm rot="2246256" flipH="1">
            <a:off x="5802649" y="5280789"/>
            <a:ext cx="2557106" cy="182880"/>
          </a:xfrm>
          <a:prstGeom prst="roundRect">
            <a:avLst>
              <a:gd name="adj" fmla="val 50000"/>
            </a:avLst>
          </a:prstGeom>
          <a:solidFill>
            <a:srgbClr val="D38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F89C410D-98E6-438D-8264-5E7260DCAF2C}"/>
              </a:ext>
            </a:extLst>
          </p:cNvPr>
          <p:cNvSpPr/>
          <p:nvPr/>
        </p:nvSpPr>
        <p:spPr>
          <a:xfrm rot="19353744">
            <a:off x="3860676" y="5250171"/>
            <a:ext cx="2560320" cy="182880"/>
          </a:xfrm>
          <a:prstGeom prst="roundRect">
            <a:avLst>
              <a:gd name="adj" fmla="val 50000"/>
            </a:avLst>
          </a:prstGeom>
          <a:solidFill>
            <a:srgbClr val="D38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113854-AF4D-4858-9A13-35DBC3A4F040}"/>
              </a:ext>
            </a:extLst>
          </p:cNvPr>
          <p:cNvSpPr/>
          <p:nvPr/>
        </p:nvSpPr>
        <p:spPr>
          <a:xfrm>
            <a:off x="812096" y="73709"/>
            <a:ext cx="3108095"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Components</a:t>
            </a:r>
          </a:p>
        </p:txBody>
      </p:sp>
      <p:grpSp>
        <p:nvGrpSpPr>
          <p:cNvPr id="22" name="Group 21">
            <a:extLst>
              <a:ext uri="{FF2B5EF4-FFF2-40B4-BE49-F238E27FC236}">
                <a16:creationId xmlns:a16="http://schemas.microsoft.com/office/drawing/2014/main" id="{BB7CFFD4-9713-4E9A-9217-3DF1A046E532}"/>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graphicFrame>
        <p:nvGraphicFramePr>
          <p:cNvPr id="16" name="Table 15">
            <a:extLst>
              <a:ext uri="{FF2B5EF4-FFF2-40B4-BE49-F238E27FC236}">
                <a16:creationId xmlns:a16="http://schemas.microsoft.com/office/drawing/2014/main" id="{4438A169-36CA-473A-8ACB-1D0FD0836635}"/>
              </a:ext>
            </a:extLst>
          </p:cNvPr>
          <p:cNvGraphicFramePr>
            <a:graphicFrameLocks noGrp="1"/>
          </p:cNvGraphicFramePr>
          <p:nvPr>
            <p:extLst>
              <p:ext uri="{D42A27DB-BD31-4B8C-83A1-F6EECF244321}">
                <p14:modId xmlns:p14="http://schemas.microsoft.com/office/powerpoint/2010/main" val="1627621581"/>
              </p:ext>
            </p:extLst>
          </p:nvPr>
        </p:nvGraphicFramePr>
        <p:xfrm>
          <a:off x="955676" y="1198272"/>
          <a:ext cx="10445750" cy="3134360"/>
        </p:xfrm>
        <a:graphic>
          <a:graphicData uri="http://schemas.openxmlformats.org/drawingml/2006/table">
            <a:tbl>
              <a:tblPr firstRow="1" bandRow="1">
                <a:tableStyleId>{5940675A-B579-460E-94D1-54222C63F5DA}</a:tableStyleId>
              </a:tblPr>
              <a:tblGrid>
                <a:gridCol w="3292475">
                  <a:extLst>
                    <a:ext uri="{9D8B030D-6E8A-4147-A177-3AD203B41FA5}">
                      <a16:colId xmlns:a16="http://schemas.microsoft.com/office/drawing/2014/main" val="20000"/>
                    </a:ext>
                  </a:extLst>
                </a:gridCol>
                <a:gridCol w="7153275">
                  <a:extLst>
                    <a:ext uri="{9D8B030D-6E8A-4147-A177-3AD203B41FA5}">
                      <a16:colId xmlns:a16="http://schemas.microsoft.com/office/drawing/2014/main" val="20001"/>
                    </a:ext>
                  </a:extLst>
                </a:gridCol>
              </a:tblGrid>
              <a:tr h="370840">
                <a:tc>
                  <a:txBody>
                    <a:bodyPr/>
                    <a:lstStyle/>
                    <a:p>
                      <a:r>
                        <a:rPr lang="en-US" dirty="0"/>
                        <a:t>Siebel Applet - Query Interface</a:t>
                      </a:r>
                    </a:p>
                  </a:txBody>
                  <a:tcPr/>
                </a:tc>
                <a:tc>
                  <a:txBody>
                    <a:bodyPr/>
                    <a:lstStyle/>
                    <a:p>
                      <a:r>
                        <a:rPr lang="en-US" dirty="0"/>
                        <a:t>Get Search String, initiate</a:t>
                      </a:r>
                      <a:r>
                        <a:rPr lang="en-US" baseline="0" dirty="0"/>
                        <a:t> processing</a:t>
                      </a:r>
                      <a:endParaRPr lang="en-US" dirty="0"/>
                    </a:p>
                  </a:txBody>
                  <a:tcPr/>
                </a:tc>
                <a:extLst>
                  <a:ext uri="{0D108BD9-81ED-4DB2-BD59-A6C34878D82A}">
                    <a16:rowId xmlns:a16="http://schemas.microsoft.com/office/drawing/2014/main" val="10000"/>
                  </a:ext>
                </a:extLst>
              </a:tr>
              <a:tr h="370840">
                <a:tc>
                  <a:txBody>
                    <a:bodyPr/>
                    <a:lstStyle/>
                    <a:p>
                      <a:r>
                        <a:rPr lang="en-US" dirty="0"/>
                        <a:t>Siebel Applet - Data Query</a:t>
                      </a:r>
                    </a:p>
                  </a:txBody>
                  <a:tcPr/>
                </a:tc>
                <a:tc>
                  <a:txBody>
                    <a:bodyPr/>
                    <a:lstStyle/>
                    <a:p>
                      <a:r>
                        <a:rPr lang="en-US" dirty="0"/>
                        <a:t>Gets Search</a:t>
                      </a:r>
                      <a:r>
                        <a:rPr lang="en-US" baseline="0" dirty="0"/>
                        <a:t> Spec from Engine, creates SQL Query, sends query to Siebel for Data visualization</a:t>
                      </a:r>
                      <a:endParaRPr lang="en-US" dirty="0"/>
                    </a:p>
                  </a:txBody>
                  <a:tcPr/>
                </a:tc>
                <a:extLst>
                  <a:ext uri="{0D108BD9-81ED-4DB2-BD59-A6C34878D82A}">
                    <a16:rowId xmlns:a16="http://schemas.microsoft.com/office/drawing/2014/main" val="10001"/>
                  </a:ext>
                </a:extLst>
              </a:tr>
              <a:tr h="370840">
                <a:tc>
                  <a:txBody>
                    <a:bodyPr/>
                    <a:lstStyle/>
                    <a:p>
                      <a:r>
                        <a:rPr lang="en-US" dirty="0"/>
                        <a:t>Authentication</a:t>
                      </a:r>
                    </a:p>
                  </a:txBody>
                  <a:tcPr/>
                </a:tc>
                <a:tc>
                  <a:txBody>
                    <a:bodyPr/>
                    <a:lstStyle/>
                    <a:p>
                      <a:r>
                        <a:rPr lang="en-US" dirty="0"/>
                        <a:t>An admin interface to add/edit/delete/enable/disable users</a:t>
                      </a:r>
                    </a:p>
                  </a:txBody>
                  <a:tcPr/>
                </a:tc>
                <a:extLst>
                  <a:ext uri="{0D108BD9-81ED-4DB2-BD59-A6C34878D82A}">
                    <a16:rowId xmlns:a16="http://schemas.microsoft.com/office/drawing/2014/main" val="10002"/>
                  </a:ext>
                </a:extLst>
              </a:tr>
              <a:tr h="370840">
                <a:tc>
                  <a:txBody>
                    <a:bodyPr/>
                    <a:lstStyle/>
                    <a:p>
                      <a:r>
                        <a:rPr lang="en-US" dirty="0"/>
                        <a:t>Qupplet Engine</a:t>
                      </a:r>
                    </a:p>
                  </a:txBody>
                  <a:tcPr/>
                </a:tc>
                <a:tc>
                  <a:txBody>
                    <a:bodyPr/>
                    <a:lstStyle/>
                    <a:p>
                      <a:r>
                        <a:rPr lang="en-US" dirty="0"/>
                        <a:t>Processes Search String, uses Watson, creates &amp; returns Search Spec</a:t>
                      </a:r>
                    </a:p>
                  </a:txBody>
                  <a:tcPr/>
                </a:tc>
                <a:extLst>
                  <a:ext uri="{0D108BD9-81ED-4DB2-BD59-A6C34878D82A}">
                    <a16:rowId xmlns:a16="http://schemas.microsoft.com/office/drawing/2014/main" val="10003"/>
                  </a:ext>
                </a:extLst>
              </a:tr>
              <a:tr h="370840">
                <a:tc>
                  <a:txBody>
                    <a:bodyPr/>
                    <a:lstStyle/>
                    <a:p>
                      <a:r>
                        <a:rPr lang="en-US" dirty="0"/>
                        <a:t>Logger</a:t>
                      </a:r>
                    </a:p>
                  </a:txBody>
                  <a:tcPr/>
                </a:tc>
                <a:tc>
                  <a:txBody>
                    <a:bodyPr/>
                    <a:lstStyle/>
                    <a:p>
                      <a:r>
                        <a:rPr lang="en-US" dirty="0"/>
                        <a:t>Logs all searches by user/string/search spec</a:t>
                      </a:r>
                    </a:p>
                  </a:txBody>
                  <a:tcPr/>
                </a:tc>
                <a:extLst>
                  <a:ext uri="{0D108BD9-81ED-4DB2-BD59-A6C34878D82A}">
                    <a16:rowId xmlns:a16="http://schemas.microsoft.com/office/drawing/2014/main" val="10004"/>
                  </a:ext>
                </a:extLst>
              </a:tr>
              <a:tr h="370840">
                <a:tc>
                  <a:txBody>
                    <a:bodyPr/>
                    <a:lstStyle/>
                    <a:p>
                      <a:r>
                        <a:rPr lang="en-US" dirty="0"/>
                        <a:t>Qupplet</a:t>
                      </a:r>
                      <a:r>
                        <a:rPr lang="en-US" baseline="0" dirty="0"/>
                        <a:t> Version Upgrade test interface</a:t>
                      </a:r>
                      <a:endParaRPr lang="en-US" dirty="0"/>
                    </a:p>
                  </a:txBody>
                  <a:tcPr/>
                </a:tc>
                <a:tc>
                  <a:txBody>
                    <a:bodyPr/>
                    <a:lstStyle/>
                    <a:p>
                      <a:r>
                        <a:rPr lang="en-US" dirty="0"/>
                        <a:t>Shows and can append logs to golden</a:t>
                      </a:r>
                      <a:r>
                        <a:rPr lang="en-US" baseline="0" dirty="0"/>
                        <a:t> master (has string, responses)</a:t>
                      </a:r>
                    </a:p>
                    <a:p>
                      <a:r>
                        <a:rPr lang="en-US" baseline="0" dirty="0"/>
                        <a:t>Reports results and compares against golden master, runs in Batch Mode</a:t>
                      </a:r>
                      <a:endParaRPr lang="en-US" dirty="0"/>
                    </a:p>
                  </a:txBody>
                  <a:tcPr/>
                </a:tc>
                <a:extLst>
                  <a:ext uri="{0D108BD9-81ED-4DB2-BD59-A6C34878D82A}">
                    <a16:rowId xmlns:a16="http://schemas.microsoft.com/office/drawing/2014/main" val="10005"/>
                  </a:ext>
                </a:extLst>
              </a:tr>
              <a:tr h="370840">
                <a:tc>
                  <a:txBody>
                    <a:bodyPr/>
                    <a:lstStyle/>
                    <a:p>
                      <a:r>
                        <a:rPr lang="en-US" dirty="0"/>
                        <a:t>Reporting Interface</a:t>
                      </a:r>
                    </a:p>
                  </a:txBody>
                  <a:tcPr/>
                </a:tc>
                <a:tc>
                  <a:txBody>
                    <a:bodyPr/>
                    <a:lstStyle/>
                    <a:p>
                      <a:r>
                        <a:rPr lang="en-US" dirty="0"/>
                        <a:t>User Interface for Reports and Analytics Visualization</a:t>
                      </a:r>
                    </a:p>
                  </a:txBody>
                  <a:tcPr/>
                </a:tc>
                <a:extLst>
                  <a:ext uri="{0D108BD9-81ED-4DB2-BD59-A6C34878D82A}">
                    <a16:rowId xmlns:a16="http://schemas.microsoft.com/office/drawing/2014/main" val="3468155680"/>
                  </a:ext>
                </a:extLst>
              </a:tr>
            </a:tbl>
          </a:graphicData>
        </a:graphic>
      </p:graphicFrame>
      <p:sp>
        <p:nvSpPr>
          <p:cNvPr id="19" name="Flowchart: Process 18">
            <a:extLst>
              <a:ext uri="{FF2B5EF4-FFF2-40B4-BE49-F238E27FC236}">
                <a16:creationId xmlns:a16="http://schemas.microsoft.com/office/drawing/2014/main" id="{55D61711-0EDA-49F7-8ACD-A09D0EA1070A}"/>
              </a:ext>
            </a:extLst>
          </p:cNvPr>
          <p:cNvSpPr/>
          <p:nvPr/>
        </p:nvSpPr>
        <p:spPr>
          <a:xfrm>
            <a:off x="790574" y="843150"/>
            <a:ext cx="10848973" cy="280988"/>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Process 22">
            <a:extLst>
              <a:ext uri="{FF2B5EF4-FFF2-40B4-BE49-F238E27FC236}">
                <a16:creationId xmlns:a16="http://schemas.microsoft.com/office/drawing/2014/main" id="{B8685E56-CC6E-4078-BCFA-05D9432C4274}"/>
              </a:ext>
            </a:extLst>
          </p:cNvPr>
          <p:cNvSpPr/>
          <p:nvPr/>
        </p:nvSpPr>
        <p:spPr>
          <a:xfrm>
            <a:off x="795779" y="4436298"/>
            <a:ext cx="10765544" cy="280988"/>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5159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BAAF8340-0C2C-40F0-9184-28650AE8B35C}"/>
              </a:ext>
            </a:extLst>
          </p:cNvPr>
          <p:cNvGraphicFramePr>
            <a:graphicFrameLocks noGrp="1"/>
          </p:cNvGraphicFramePr>
          <p:nvPr>
            <p:extLst>
              <p:ext uri="{D42A27DB-BD31-4B8C-83A1-F6EECF244321}">
                <p14:modId xmlns:p14="http://schemas.microsoft.com/office/powerpoint/2010/main" val="1234207223"/>
              </p:ext>
            </p:extLst>
          </p:nvPr>
        </p:nvGraphicFramePr>
        <p:xfrm>
          <a:off x="966405" y="1262063"/>
          <a:ext cx="10445750" cy="3032760"/>
        </p:xfrm>
        <a:graphic>
          <a:graphicData uri="http://schemas.openxmlformats.org/drawingml/2006/table">
            <a:tbl>
              <a:tblPr firstRow="1" bandRow="1">
                <a:tableStyleId>{5940675A-B579-460E-94D1-54222C63F5DA}</a:tableStyleId>
              </a:tblPr>
              <a:tblGrid>
                <a:gridCol w="2281823">
                  <a:extLst>
                    <a:ext uri="{9D8B030D-6E8A-4147-A177-3AD203B41FA5}">
                      <a16:colId xmlns:a16="http://schemas.microsoft.com/office/drawing/2014/main" val="20000"/>
                    </a:ext>
                  </a:extLst>
                </a:gridCol>
                <a:gridCol w="8163927">
                  <a:extLst>
                    <a:ext uri="{9D8B030D-6E8A-4147-A177-3AD203B41FA5}">
                      <a16:colId xmlns:a16="http://schemas.microsoft.com/office/drawing/2014/main" val="20001"/>
                    </a:ext>
                  </a:extLst>
                </a:gridCol>
              </a:tblGrid>
              <a:tr h="370840">
                <a:tc>
                  <a:txBody>
                    <a:bodyPr/>
                    <a:lstStyle/>
                    <a:p>
                      <a:r>
                        <a:rPr lang="en-US" dirty="0"/>
                        <a:t>Siebel UI</a:t>
                      </a:r>
                    </a:p>
                  </a:txBody>
                  <a:tcPr/>
                </a:tc>
                <a:tc>
                  <a:txBody>
                    <a:bodyPr/>
                    <a:lstStyle/>
                    <a:p>
                      <a:r>
                        <a:rPr lang="en-US" dirty="0"/>
                        <a:t>Client Siebel application where the end user making queries in natural language.</a:t>
                      </a:r>
                    </a:p>
                  </a:txBody>
                  <a:tcPr/>
                </a:tc>
                <a:extLst>
                  <a:ext uri="{0D108BD9-81ED-4DB2-BD59-A6C34878D82A}">
                    <a16:rowId xmlns:a16="http://schemas.microsoft.com/office/drawing/2014/main" val="10000"/>
                  </a:ext>
                </a:extLst>
              </a:tr>
              <a:tr h="370840">
                <a:tc>
                  <a:txBody>
                    <a:bodyPr/>
                    <a:lstStyle/>
                    <a:p>
                      <a:r>
                        <a:rPr lang="en-US" dirty="0"/>
                        <a:t>Batch Interface</a:t>
                      </a:r>
                    </a:p>
                  </a:txBody>
                  <a:tcPr/>
                </a:tc>
                <a:tc>
                  <a:txBody>
                    <a:bodyPr/>
                    <a:lstStyle/>
                    <a:p>
                      <a:r>
                        <a:rPr lang="en-US" dirty="0"/>
                        <a:t>User Management interface to make sure that giving the correct result from all the questions</a:t>
                      </a:r>
                    </a:p>
                  </a:txBody>
                  <a:tcPr/>
                </a:tc>
                <a:extLst>
                  <a:ext uri="{0D108BD9-81ED-4DB2-BD59-A6C34878D82A}">
                    <a16:rowId xmlns:a16="http://schemas.microsoft.com/office/drawing/2014/main" val="10001"/>
                  </a:ext>
                </a:extLst>
              </a:tr>
              <a:tr h="370840">
                <a:tc>
                  <a:txBody>
                    <a:bodyPr/>
                    <a:lstStyle/>
                    <a:p>
                      <a:r>
                        <a:rPr lang="en-US" dirty="0"/>
                        <a:t>Question Interface</a:t>
                      </a:r>
                    </a:p>
                  </a:txBody>
                  <a:tcPr/>
                </a:tc>
                <a:tc>
                  <a:txBody>
                    <a:bodyPr/>
                    <a:lstStyle/>
                    <a:p>
                      <a:r>
                        <a:rPr lang="en-US" dirty="0"/>
                        <a:t>It’s a question bank where we can save the n number of questions and Qupplet engine will make sure that all the questions are properly answered.</a:t>
                      </a:r>
                    </a:p>
                  </a:txBody>
                  <a:tcPr/>
                </a:tc>
                <a:extLst>
                  <a:ext uri="{0D108BD9-81ED-4DB2-BD59-A6C34878D82A}">
                    <a16:rowId xmlns:a16="http://schemas.microsoft.com/office/drawing/2014/main" val="10002"/>
                  </a:ext>
                </a:extLst>
              </a:tr>
              <a:tr h="370840">
                <a:tc>
                  <a:txBody>
                    <a:bodyPr/>
                    <a:lstStyle/>
                    <a:p>
                      <a:r>
                        <a:rPr lang="en-US" dirty="0"/>
                        <a:t>Client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To manage the license for n number of clients</a:t>
                      </a:r>
                    </a:p>
                  </a:txBody>
                  <a:tcPr/>
                </a:tc>
                <a:extLst>
                  <a:ext uri="{0D108BD9-81ED-4DB2-BD59-A6C34878D82A}">
                    <a16:rowId xmlns:a16="http://schemas.microsoft.com/office/drawing/2014/main" val="1976668092"/>
                  </a:ext>
                </a:extLst>
              </a:tr>
              <a:tr h="370840">
                <a:tc>
                  <a:txBody>
                    <a:bodyPr/>
                    <a:lstStyle/>
                    <a:p>
                      <a:r>
                        <a:rPr lang="en-US" dirty="0"/>
                        <a:t>User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control the number of licensed users and client.</a:t>
                      </a:r>
                    </a:p>
                  </a:txBody>
                  <a:tcPr/>
                </a:tc>
                <a:extLst>
                  <a:ext uri="{0D108BD9-81ED-4DB2-BD59-A6C34878D82A}">
                    <a16:rowId xmlns:a16="http://schemas.microsoft.com/office/drawing/2014/main" val="10003"/>
                  </a:ext>
                </a:extLst>
              </a:tr>
              <a:tr h="370840">
                <a:tc>
                  <a:txBody>
                    <a:bodyPr/>
                    <a:lstStyle/>
                    <a:p>
                      <a:r>
                        <a:rPr lang="en-US" dirty="0"/>
                        <a:t>Reporting Interface</a:t>
                      </a:r>
                    </a:p>
                  </a:txBody>
                  <a:tcPr/>
                </a:tc>
                <a:tc>
                  <a:txBody>
                    <a:bodyPr/>
                    <a:lstStyle/>
                    <a:p>
                      <a:r>
                        <a:rPr lang="en-US" dirty="0"/>
                        <a:t>To provide the detailed statistics about each query which has been entered in Qupplet log.</a:t>
                      </a:r>
                    </a:p>
                  </a:txBody>
                  <a:tcPr/>
                </a:tc>
                <a:extLst>
                  <a:ext uri="{0D108BD9-81ED-4DB2-BD59-A6C34878D82A}">
                    <a16:rowId xmlns:a16="http://schemas.microsoft.com/office/drawing/2014/main" val="10004"/>
                  </a:ext>
                </a:extLst>
              </a:tr>
            </a:tbl>
          </a:graphicData>
        </a:graphic>
      </p:graphicFrame>
      <p:sp>
        <p:nvSpPr>
          <p:cNvPr id="31" name="Flowchart: Process 30">
            <a:extLst>
              <a:ext uri="{FF2B5EF4-FFF2-40B4-BE49-F238E27FC236}">
                <a16:creationId xmlns:a16="http://schemas.microsoft.com/office/drawing/2014/main" id="{00412EC5-15AA-4877-9231-EE6BBCE1AA33}"/>
              </a:ext>
            </a:extLst>
          </p:cNvPr>
          <p:cNvSpPr/>
          <p:nvPr/>
        </p:nvSpPr>
        <p:spPr>
          <a:xfrm rot="5400000">
            <a:off x="5352233" y="5344760"/>
            <a:ext cx="1505852" cy="189471"/>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6ED6E12-539A-47CD-B6EB-7AEEE7BFA844}"/>
              </a:ext>
            </a:extLst>
          </p:cNvPr>
          <p:cNvSpPr/>
          <p:nvPr/>
        </p:nvSpPr>
        <p:spPr>
          <a:xfrm rot="2246256" flipH="1">
            <a:off x="5943752" y="5362039"/>
            <a:ext cx="2194560" cy="184086"/>
          </a:xfrm>
          <a:prstGeom prst="roundRect">
            <a:avLst>
              <a:gd name="adj" fmla="val 50000"/>
            </a:avLst>
          </a:prstGeom>
          <a:solidFill>
            <a:srgbClr val="D38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F89C410D-98E6-438D-8264-5E7260DCAF2C}"/>
              </a:ext>
            </a:extLst>
          </p:cNvPr>
          <p:cNvSpPr/>
          <p:nvPr/>
        </p:nvSpPr>
        <p:spPr>
          <a:xfrm rot="19353744">
            <a:off x="4089698" y="5361343"/>
            <a:ext cx="2194560" cy="182880"/>
          </a:xfrm>
          <a:prstGeom prst="roundRect">
            <a:avLst>
              <a:gd name="adj" fmla="val 50000"/>
            </a:avLst>
          </a:prstGeom>
          <a:solidFill>
            <a:srgbClr val="D384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113854-AF4D-4858-9A13-35DBC3A4F040}"/>
              </a:ext>
            </a:extLst>
          </p:cNvPr>
          <p:cNvSpPr/>
          <p:nvPr/>
        </p:nvSpPr>
        <p:spPr>
          <a:xfrm>
            <a:off x="1140456" y="73709"/>
            <a:ext cx="2451377"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Interfaces</a:t>
            </a:r>
          </a:p>
        </p:txBody>
      </p:sp>
      <p:grpSp>
        <p:nvGrpSpPr>
          <p:cNvPr id="22" name="Group 21">
            <a:extLst>
              <a:ext uri="{FF2B5EF4-FFF2-40B4-BE49-F238E27FC236}">
                <a16:creationId xmlns:a16="http://schemas.microsoft.com/office/drawing/2014/main" id="{BB7CFFD4-9713-4E9A-9217-3DF1A046E532}"/>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9" name="Flowchart: Process 18">
            <a:extLst>
              <a:ext uri="{FF2B5EF4-FFF2-40B4-BE49-F238E27FC236}">
                <a16:creationId xmlns:a16="http://schemas.microsoft.com/office/drawing/2014/main" id="{55D61711-0EDA-49F7-8ACD-A09D0EA1070A}"/>
              </a:ext>
            </a:extLst>
          </p:cNvPr>
          <p:cNvSpPr/>
          <p:nvPr/>
        </p:nvSpPr>
        <p:spPr>
          <a:xfrm>
            <a:off x="788403" y="804863"/>
            <a:ext cx="10848973" cy="280988"/>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Process 22">
            <a:extLst>
              <a:ext uri="{FF2B5EF4-FFF2-40B4-BE49-F238E27FC236}">
                <a16:creationId xmlns:a16="http://schemas.microsoft.com/office/drawing/2014/main" id="{B8685E56-CC6E-4078-BCFA-05D9432C4274}"/>
              </a:ext>
            </a:extLst>
          </p:cNvPr>
          <p:cNvSpPr/>
          <p:nvPr/>
        </p:nvSpPr>
        <p:spPr>
          <a:xfrm>
            <a:off x="817122" y="4662171"/>
            <a:ext cx="10765544" cy="280988"/>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099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mage result for search">
            <a:extLst>
              <a:ext uri="{FF2B5EF4-FFF2-40B4-BE49-F238E27FC236}">
                <a16:creationId xmlns:a16="http://schemas.microsoft.com/office/drawing/2014/main" id="{32A8600F-334B-44E5-A790-0E84C8915D1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1999" cy="6224953"/>
          </a:xfrm>
          <a:prstGeom prst="rect">
            <a:avLst/>
          </a:prstGeom>
          <a:solidFill>
            <a:schemeClr val="bg1"/>
          </a:solidFill>
          <a:extLst/>
        </p:spPr>
      </p:pic>
      <p:sp>
        <p:nvSpPr>
          <p:cNvPr id="15" name="Rectangle 14">
            <a:extLst>
              <a:ext uri="{FF2B5EF4-FFF2-40B4-BE49-F238E27FC236}">
                <a16:creationId xmlns:a16="http://schemas.microsoft.com/office/drawing/2014/main" id="{91113854-AF4D-4858-9A13-35DBC3A4F040}"/>
              </a:ext>
            </a:extLst>
          </p:cNvPr>
          <p:cNvSpPr/>
          <p:nvPr/>
        </p:nvSpPr>
        <p:spPr>
          <a:xfrm>
            <a:off x="1268730" y="73709"/>
            <a:ext cx="2194832"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Siebel UI</a:t>
            </a:r>
          </a:p>
        </p:txBody>
      </p:sp>
      <p:grpSp>
        <p:nvGrpSpPr>
          <p:cNvPr id="22" name="Group 21">
            <a:extLst>
              <a:ext uri="{FF2B5EF4-FFF2-40B4-BE49-F238E27FC236}">
                <a16:creationId xmlns:a16="http://schemas.microsoft.com/office/drawing/2014/main" id="{BB7CFFD4-9713-4E9A-9217-3DF1A046E532}"/>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pic>
        <p:nvPicPr>
          <p:cNvPr id="14" name="Content Placeholder 3">
            <a:extLst>
              <a:ext uri="{FF2B5EF4-FFF2-40B4-BE49-F238E27FC236}">
                <a16:creationId xmlns:a16="http://schemas.microsoft.com/office/drawing/2014/main" id="{DB83D2D3-F1B5-4E28-B21C-E683477EC9DB}"/>
              </a:ext>
            </a:extLst>
          </p:cNvPr>
          <p:cNvPicPr>
            <a:picLocks noChangeAspect="1"/>
          </p:cNvPicPr>
          <p:nvPr/>
        </p:nvPicPr>
        <p:blipFill>
          <a:blip r:embed="rId5"/>
          <a:stretch>
            <a:fillRect/>
          </a:stretch>
        </p:blipFill>
        <p:spPr>
          <a:xfrm>
            <a:off x="253557" y="1935030"/>
            <a:ext cx="8536056" cy="4048702"/>
          </a:xfrm>
          <a:prstGeom prst="rect">
            <a:avLst/>
          </a:prstGeom>
        </p:spPr>
      </p:pic>
      <p:sp>
        <p:nvSpPr>
          <p:cNvPr id="20" name="Rectangle 19">
            <a:extLst>
              <a:ext uri="{FF2B5EF4-FFF2-40B4-BE49-F238E27FC236}">
                <a16:creationId xmlns:a16="http://schemas.microsoft.com/office/drawing/2014/main" id="{DDC7F304-917F-4F91-9949-E0AA147941C1}"/>
              </a:ext>
            </a:extLst>
          </p:cNvPr>
          <p:cNvSpPr/>
          <p:nvPr/>
        </p:nvSpPr>
        <p:spPr>
          <a:xfrm>
            <a:off x="8728440" y="266700"/>
            <a:ext cx="3463560" cy="5717032"/>
          </a:xfrm>
          <a:prstGeom prst="rect">
            <a:avLst/>
          </a:prstGeom>
          <a:solidFill>
            <a:srgbClr val="6B88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800" b="1" dirty="0">
                <a:solidFill>
                  <a:schemeClr val="tx1">
                    <a:lumMod val="85000"/>
                    <a:lumOff val="15000"/>
                  </a:schemeClr>
                </a:solidFill>
                <a:latin typeface="Arial" panose="020B0604020202020204"/>
              </a:rPr>
              <a:t>Siebel Open UI</a:t>
            </a:r>
          </a:p>
          <a:p>
            <a:pPr lvl="0">
              <a:defRPr/>
            </a:pPr>
            <a:r>
              <a:rPr lang="en-US" sz="2400" dirty="0">
                <a:solidFill>
                  <a:schemeClr val="bg1"/>
                </a:solidFill>
                <a:latin typeface="Arial" panose="020B0604020202020204"/>
              </a:rPr>
              <a:t>User Interface Search Screen for providing natural language questions across the business objects and retrieving the results.</a:t>
            </a:r>
            <a:endParaRPr lang="en-US" sz="2800" dirty="0">
              <a:solidFill>
                <a:schemeClr val="bg1"/>
              </a:solidFill>
              <a:latin typeface="Arial" panose="020B0604020202020204"/>
            </a:endParaRPr>
          </a:p>
        </p:txBody>
      </p:sp>
    </p:spTree>
    <p:extLst>
      <p:ext uri="{BB962C8B-B14F-4D97-AF65-F5344CB8AC3E}">
        <p14:creationId xmlns:p14="http://schemas.microsoft.com/office/powerpoint/2010/main" val="2072160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pic>
        <p:nvPicPr>
          <p:cNvPr id="2" name="Picture 2" descr="mage result for search">
            <a:extLst>
              <a:ext uri="{FF2B5EF4-FFF2-40B4-BE49-F238E27FC236}">
                <a16:creationId xmlns:a16="http://schemas.microsoft.com/office/drawing/2014/main" id="{942BABC3-8725-42AB-BD55-9FD31143F5B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28588"/>
            <a:ext cx="12191999" cy="6224953"/>
          </a:xfrm>
          <a:prstGeom prst="rect">
            <a:avLst/>
          </a:prstGeom>
          <a:solidFill>
            <a:schemeClr val="bg1"/>
          </a:solidFill>
          <a:extLst/>
        </p:spPr>
      </p:pic>
      <p:sp>
        <p:nvSpPr>
          <p:cNvPr id="3" name="Rectangle 2">
            <a:extLst>
              <a:ext uri="{FF2B5EF4-FFF2-40B4-BE49-F238E27FC236}">
                <a16:creationId xmlns:a16="http://schemas.microsoft.com/office/drawing/2014/main" id="{F0CBAAA3-131C-4452-BEC4-E18EA731B9F6}"/>
              </a:ext>
            </a:extLst>
          </p:cNvPr>
          <p:cNvSpPr/>
          <p:nvPr/>
        </p:nvSpPr>
        <p:spPr>
          <a:xfrm>
            <a:off x="0" y="0"/>
            <a:ext cx="5747657" cy="6096365"/>
          </a:xfrm>
          <a:prstGeom prst="rect">
            <a:avLst/>
          </a:prstGeom>
          <a:solidFill>
            <a:srgbClr val="93A8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377F08F-E3A5-43B5-BC26-E315318D14AB}"/>
              </a:ext>
            </a:extLst>
          </p:cNvPr>
          <p:cNvSpPr txBox="1">
            <a:spLocks/>
          </p:cNvSpPr>
          <p:nvPr/>
        </p:nvSpPr>
        <p:spPr>
          <a:xfrm>
            <a:off x="568570" y="403717"/>
            <a:ext cx="4910015" cy="1767984"/>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hangingPunct="0">
              <a:lnSpc>
                <a:spcPct val="100000"/>
              </a:lnSpc>
            </a:pPr>
            <a:r>
              <a:rPr lang="en-US">
                <a:latin typeface="Arial"/>
                <a:ea typeface="Arial"/>
                <a:cs typeface="Arial"/>
                <a:sym typeface="Arial"/>
              </a:rPr>
              <a:t>The global market for NLP is projected to reach</a:t>
            </a:r>
            <a:endParaRPr lang="en-US" b="1" dirty="0">
              <a:latin typeface="Arial"/>
              <a:ea typeface="Arial"/>
              <a:cs typeface="Arial"/>
              <a:sym typeface="Arial"/>
            </a:endParaRPr>
          </a:p>
        </p:txBody>
      </p:sp>
      <p:sp>
        <p:nvSpPr>
          <p:cNvPr id="5" name="TextBox 4">
            <a:extLst>
              <a:ext uri="{FF2B5EF4-FFF2-40B4-BE49-F238E27FC236}">
                <a16:creationId xmlns:a16="http://schemas.microsoft.com/office/drawing/2014/main" id="{41D38E6B-5095-444B-9EDC-F11F76731530}"/>
              </a:ext>
            </a:extLst>
          </p:cNvPr>
          <p:cNvSpPr txBox="1"/>
          <p:nvPr/>
        </p:nvSpPr>
        <p:spPr>
          <a:xfrm>
            <a:off x="568570" y="4859037"/>
            <a:ext cx="419393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Arial"/>
                <a:cs typeface="Arial"/>
                <a:sym typeface="Arial"/>
              </a:rPr>
              <a:t>Driven by the need to process the ever-growing volumes of unstructured data in corporate IT systems</a:t>
            </a:r>
          </a:p>
        </p:txBody>
      </p:sp>
      <p:sp>
        <p:nvSpPr>
          <p:cNvPr id="6" name="Title 1">
            <a:extLst>
              <a:ext uri="{FF2B5EF4-FFF2-40B4-BE49-F238E27FC236}">
                <a16:creationId xmlns:a16="http://schemas.microsoft.com/office/drawing/2014/main" id="{50DB3554-7789-4920-B89C-79BA9E44517B}"/>
              </a:ext>
            </a:extLst>
          </p:cNvPr>
          <p:cNvSpPr txBox="1">
            <a:spLocks/>
          </p:cNvSpPr>
          <p:nvPr/>
        </p:nvSpPr>
        <p:spPr>
          <a:xfrm>
            <a:off x="662338" y="1892314"/>
            <a:ext cx="4722477" cy="25026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fontScale="975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orbel"/>
                <a:ea typeface="Corbel"/>
                <a:cs typeface="Corbel"/>
                <a:sym typeface="Corbel"/>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orbel"/>
                <a:ea typeface="Corbel"/>
                <a:cs typeface="Corbel"/>
                <a:sym typeface="Corbel"/>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orbel"/>
                <a:ea typeface="Corbel"/>
                <a:cs typeface="Corbel"/>
                <a:sym typeface="Corbel"/>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orbel"/>
                <a:ea typeface="Corbel"/>
                <a:cs typeface="Corbel"/>
                <a:sym typeface="Corbel"/>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orbel"/>
                <a:ea typeface="Corbel"/>
                <a:cs typeface="Corbel"/>
                <a:sym typeface="Corbel"/>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orbel"/>
                <a:ea typeface="Corbel"/>
                <a:cs typeface="Corbel"/>
                <a:sym typeface="Corbel"/>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orbel"/>
                <a:ea typeface="Corbel"/>
                <a:cs typeface="Corbel"/>
                <a:sym typeface="Corbel"/>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orbel"/>
                <a:ea typeface="Corbel"/>
                <a:cs typeface="Corbel"/>
                <a:sym typeface="Corbel"/>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orbel"/>
                <a:ea typeface="Corbel"/>
                <a:cs typeface="Corbel"/>
                <a:sym typeface="Corbel"/>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8900" b="1" i="0" u="none" strike="noStrike" kern="0" cap="none" spc="0" normalizeH="0" baseline="0" noProof="0" dirty="0">
                <a:ln>
                  <a:noFill/>
                </a:ln>
                <a:solidFill>
                  <a:srgbClr val="FFFFFF"/>
                </a:solidFill>
                <a:effectLst/>
                <a:uLnTx/>
                <a:uFillTx/>
                <a:latin typeface="Arial"/>
                <a:ea typeface="Arial"/>
                <a:cs typeface="Arial"/>
                <a:sym typeface="Arial"/>
              </a:rPr>
              <a:t>$10 </a:t>
            </a:r>
            <a:r>
              <a:rPr kumimoji="0" lang="en-US" sz="4400" b="1" i="0" u="none" strike="noStrike" kern="0" cap="none" spc="0" normalizeH="0" baseline="0" noProof="0" dirty="0">
                <a:ln>
                  <a:noFill/>
                </a:ln>
                <a:solidFill>
                  <a:srgbClr val="000000"/>
                </a:solidFill>
                <a:effectLst/>
                <a:uLnTx/>
                <a:uFillTx/>
                <a:latin typeface="Arial"/>
                <a:ea typeface="Arial"/>
                <a:cs typeface="Arial"/>
                <a:sym typeface="Arial"/>
              </a:rPr>
              <a:t>Billion</a:t>
            </a:r>
            <a:br>
              <a:rPr kumimoji="0" lang="en-US" sz="4400" b="0" i="0" u="none" strike="noStrike" kern="0" cap="none" spc="0" normalizeH="0" baseline="0" noProof="0" dirty="0">
                <a:ln>
                  <a:noFill/>
                </a:ln>
                <a:solidFill>
                  <a:srgbClr val="000000"/>
                </a:solidFill>
                <a:effectLst/>
                <a:uLnTx/>
                <a:uFillTx/>
                <a:latin typeface="Arial"/>
                <a:ea typeface="Arial"/>
                <a:cs typeface="Arial"/>
                <a:sym typeface="Arial"/>
              </a:rPr>
            </a:br>
            <a:r>
              <a:rPr kumimoji="0" lang="en-US" sz="4400" b="0" i="0" u="none" strike="noStrike" kern="0" cap="none" spc="0" normalizeH="0" baseline="0" noProof="0" dirty="0">
                <a:ln>
                  <a:noFill/>
                </a:ln>
                <a:solidFill>
                  <a:srgbClr val="000000"/>
                </a:solidFill>
                <a:effectLst/>
                <a:uLnTx/>
                <a:uFillTx/>
                <a:latin typeface="Arial"/>
                <a:ea typeface="Arial"/>
                <a:cs typeface="Arial"/>
                <a:sym typeface="Arial"/>
              </a:rPr>
              <a:t>by </a:t>
            </a:r>
            <a:r>
              <a:rPr kumimoji="0" lang="en-US" sz="6700" b="1" i="0" u="none" strike="noStrike" kern="0" cap="none" spc="0" normalizeH="0" baseline="0" noProof="0" dirty="0">
                <a:ln>
                  <a:noFill/>
                </a:ln>
                <a:solidFill>
                  <a:srgbClr val="FFFFFF"/>
                </a:solidFill>
                <a:effectLst/>
                <a:uLnTx/>
                <a:uFillTx/>
                <a:latin typeface="Arial"/>
                <a:ea typeface="Arial"/>
                <a:cs typeface="Arial"/>
                <a:sym typeface="Arial"/>
              </a:rPr>
              <a:t>2020</a:t>
            </a:r>
            <a:endParaRPr kumimoji="0" lang="en-US" sz="4400" b="1" i="0" u="none" strike="noStrike" kern="0" cap="none" spc="0" normalizeH="0" baseline="0" noProof="0" dirty="0">
              <a:ln>
                <a:noFill/>
              </a:ln>
              <a:solidFill>
                <a:srgbClr val="FFFFFF"/>
              </a:solidFill>
              <a:effectLst/>
              <a:uLnTx/>
              <a:uFillTx/>
              <a:latin typeface="Arial"/>
              <a:ea typeface="Arial"/>
              <a:cs typeface="Arial"/>
              <a:sym typeface="Arial"/>
            </a:endParaRPr>
          </a:p>
        </p:txBody>
      </p:sp>
      <p:pic>
        <p:nvPicPr>
          <p:cNvPr id="7" name="Picture 6">
            <a:extLst>
              <a:ext uri="{FF2B5EF4-FFF2-40B4-BE49-F238E27FC236}">
                <a16:creationId xmlns:a16="http://schemas.microsoft.com/office/drawing/2014/main" id="{C44CEB87-82F7-4972-BF03-D0E4070B9BED}"/>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830277" y="914399"/>
            <a:ext cx="6361723" cy="4771292"/>
          </a:xfrm>
          <a:prstGeom prst="rect">
            <a:avLst/>
          </a:prstGeom>
        </p:spPr>
      </p:pic>
      <p:sp>
        <p:nvSpPr>
          <p:cNvPr id="8" name="Rectangle 7">
            <a:extLst>
              <a:ext uri="{FF2B5EF4-FFF2-40B4-BE49-F238E27FC236}">
                <a16:creationId xmlns:a16="http://schemas.microsoft.com/office/drawing/2014/main" id="{55869C58-B97D-45D4-AF5C-805256133938}"/>
              </a:ext>
            </a:extLst>
          </p:cNvPr>
          <p:cNvSpPr/>
          <p:nvPr/>
        </p:nvSpPr>
        <p:spPr>
          <a:xfrm flipV="1">
            <a:off x="568570" y="4734662"/>
            <a:ext cx="3429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grpSp>
        <p:nvGrpSpPr>
          <p:cNvPr id="11" name="Group 10">
            <a:extLst>
              <a:ext uri="{FF2B5EF4-FFF2-40B4-BE49-F238E27FC236}">
                <a16:creationId xmlns:a16="http://schemas.microsoft.com/office/drawing/2014/main" id="{F532D908-0E80-42F4-A693-4CC7511EE0E7}"/>
              </a:ext>
            </a:extLst>
          </p:cNvPr>
          <p:cNvGrpSpPr/>
          <p:nvPr/>
        </p:nvGrpSpPr>
        <p:grpSpPr>
          <a:xfrm>
            <a:off x="1" y="6224953"/>
            <a:ext cx="12191999" cy="633047"/>
            <a:chOff x="1" y="6224953"/>
            <a:chExt cx="12191999" cy="633047"/>
          </a:xfrm>
        </p:grpSpPr>
        <p:sp>
          <p:nvSpPr>
            <p:cNvPr id="12" name="Flowchart: Process 11">
              <a:extLst>
                <a:ext uri="{FF2B5EF4-FFF2-40B4-BE49-F238E27FC236}">
                  <a16:creationId xmlns:a16="http://schemas.microsoft.com/office/drawing/2014/main" id="{CCA4CDF0-FBA6-4477-B3FF-C6F59B260E38}"/>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11.png">
              <a:extLst>
                <a:ext uri="{FF2B5EF4-FFF2-40B4-BE49-F238E27FC236}">
                  <a16:creationId xmlns:a16="http://schemas.microsoft.com/office/drawing/2014/main" id="{4DCF7B3E-629D-44DA-B4D4-C0370F20AD8D}"/>
                </a:ext>
              </a:extLst>
            </p:cNvPr>
            <p:cNvPicPr>
              <a:picLocks noChangeAspect="1"/>
            </p:cNvPicPr>
            <p:nvPr/>
          </p:nvPicPr>
          <p:blipFill>
            <a:blip r:embed="rId4">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41CD8643-22F3-4061-A25C-BB97322C7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Tree>
    <p:extLst>
      <p:ext uri="{BB962C8B-B14F-4D97-AF65-F5344CB8AC3E}">
        <p14:creationId xmlns:p14="http://schemas.microsoft.com/office/powerpoint/2010/main" val="1600874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97A3A5-4E29-4B2A-A31D-AC621BC8910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1023" r="37977"/>
          <a:stretch/>
        </p:blipFill>
        <p:spPr>
          <a:xfrm>
            <a:off x="1252294" y="1274157"/>
            <a:ext cx="4176996" cy="4176996"/>
          </a:xfrm>
          <a:prstGeom prst="rect">
            <a:avLst/>
          </a:prstGeom>
        </p:spPr>
      </p:pic>
      <p:grpSp>
        <p:nvGrpSpPr>
          <p:cNvPr id="4" name="Group 3">
            <a:extLst>
              <a:ext uri="{FF2B5EF4-FFF2-40B4-BE49-F238E27FC236}">
                <a16:creationId xmlns:a16="http://schemas.microsoft.com/office/drawing/2014/main" id="{A2437D7B-A6D7-4144-81A3-E222F640E233}"/>
              </a:ext>
            </a:extLst>
          </p:cNvPr>
          <p:cNvGrpSpPr/>
          <p:nvPr/>
        </p:nvGrpSpPr>
        <p:grpSpPr>
          <a:xfrm>
            <a:off x="500777" y="4235897"/>
            <a:ext cx="11304746" cy="1620386"/>
            <a:chOff x="443627" y="4369247"/>
            <a:chExt cx="11304746" cy="1620386"/>
          </a:xfrm>
        </p:grpSpPr>
        <p:sp>
          <p:nvSpPr>
            <p:cNvPr id="6" name="Rectangle: Rounded Corners 5">
              <a:extLst>
                <a:ext uri="{FF2B5EF4-FFF2-40B4-BE49-F238E27FC236}">
                  <a16:creationId xmlns:a16="http://schemas.microsoft.com/office/drawing/2014/main" id="{2D169669-9D54-4123-BFD4-46629C0DE0C1}"/>
                </a:ext>
              </a:extLst>
            </p:cNvPr>
            <p:cNvSpPr/>
            <p:nvPr/>
          </p:nvSpPr>
          <p:spPr>
            <a:xfrm>
              <a:off x="443627" y="4369247"/>
              <a:ext cx="3317082" cy="1610888"/>
            </a:xfrm>
            <a:prstGeom prst="roundRect">
              <a:avLst>
                <a:gd name="adj" fmla="val 7609"/>
              </a:avLst>
            </a:prstGeom>
            <a:solidFill>
              <a:srgbClr val="637C83">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633CDC7-11F1-43AF-87F4-6AA39D4E71A6}"/>
                </a:ext>
              </a:extLst>
            </p:cNvPr>
            <p:cNvSpPr/>
            <p:nvPr/>
          </p:nvSpPr>
          <p:spPr>
            <a:xfrm>
              <a:off x="763905" y="4595813"/>
              <a:ext cx="2676525" cy="1157756"/>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hlinkClick r:id="rId4"/>
                </a:rPr>
                <a:t>http://192.168.10.16/callcenter_enu/start.swe</a:t>
              </a:r>
              <a:endParaRPr lang="en-US" sz="1400" dirty="0"/>
            </a:p>
          </p:txBody>
        </p:sp>
        <p:sp>
          <p:nvSpPr>
            <p:cNvPr id="9" name="Rectangle: Rounded Corners 8">
              <a:extLst>
                <a:ext uri="{FF2B5EF4-FFF2-40B4-BE49-F238E27FC236}">
                  <a16:creationId xmlns:a16="http://schemas.microsoft.com/office/drawing/2014/main" id="{D52CF0A4-40D5-4BCE-8899-CD5FE3B42987}"/>
                </a:ext>
              </a:extLst>
            </p:cNvPr>
            <p:cNvSpPr/>
            <p:nvPr/>
          </p:nvSpPr>
          <p:spPr>
            <a:xfrm>
              <a:off x="4437459" y="4378745"/>
              <a:ext cx="3317082" cy="1610888"/>
            </a:xfrm>
            <a:prstGeom prst="roundRect">
              <a:avLst>
                <a:gd name="adj" fmla="val 7609"/>
              </a:avLst>
            </a:prstGeom>
            <a:solidFill>
              <a:srgbClr val="637C83">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3605E23-889B-4788-812A-80D362DBC023}"/>
                </a:ext>
              </a:extLst>
            </p:cNvPr>
            <p:cNvSpPr/>
            <p:nvPr/>
          </p:nvSpPr>
          <p:spPr>
            <a:xfrm>
              <a:off x="4900238" y="4595813"/>
              <a:ext cx="2468880" cy="1157756"/>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Credentials: </a:t>
              </a:r>
              <a:r>
                <a:rPr lang="en-US" dirty="0" err="1">
                  <a:solidFill>
                    <a:schemeClr val="tx1">
                      <a:lumMod val="85000"/>
                      <a:lumOff val="15000"/>
                    </a:schemeClr>
                  </a:solidFill>
                </a:rPr>
                <a:t>sadmin</a:t>
              </a:r>
              <a:r>
                <a:rPr lang="en-US" dirty="0">
                  <a:solidFill>
                    <a:schemeClr val="tx1">
                      <a:lumMod val="85000"/>
                      <a:lumOff val="15000"/>
                    </a:schemeClr>
                  </a:solidFill>
                </a:rPr>
                <a:t>/</a:t>
              </a:r>
              <a:r>
                <a:rPr lang="en-US" dirty="0" err="1">
                  <a:solidFill>
                    <a:schemeClr val="tx1">
                      <a:lumMod val="85000"/>
                      <a:lumOff val="15000"/>
                    </a:schemeClr>
                  </a:solidFill>
                </a:rPr>
                <a:t>sadmin</a:t>
              </a:r>
              <a:endParaRPr lang="en-US" dirty="0">
                <a:solidFill>
                  <a:schemeClr val="tx1">
                    <a:lumMod val="85000"/>
                    <a:lumOff val="15000"/>
                  </a:schemeClr>
                </a:solidFill>
              </a:endParaRPr>
            </a:p>
          </p:txBody>
        </p:sp>
        <p:sp>
          <p:nvSpPr>
            <p:cNvPr id="11" name="Rectangle: Rounded Corners 10">
              <a:extLst>
                <a:ext uri="{FF2B5EF4-FFF2-40B4-BE49-F238E27FC236}">
                  <a16:creationId xmlns:a16="http://schemas.microsoft.com/office/drawing/2014/main" id="{BBD7D8A6-21F0-45D3-A971-1F07570CC41E}"/>
                </a:ext>
              </a:extLst>
            </p:cNvPr>
            <p:cNvSpPr/>
            <p:nvPr/>
          </p:nvSpPr>
          <p:spPr>
            <a:xfrm>
              <a:off x="8431291" y="4369247"/>
              <a:ext cx="3317082" cy="1610888"/>
            </a:xfrm>
            <a:prstGeom prst="roundRect">
              <a:avLst>
                <a:gd name="adj" fmla="val 7609"/>
              </a:avLst>
            </a:prstGeom>
            <a:solidFill>
              <a:srgbClr val="637C83">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C6007B3-4018-448A-81DA-2001F2B92659}"/>
                </a:ext>
              </a:extLst>
            </p:cNvPr>
            <p:cNvSpPr/>
            <p:nvPr/>
          </p:nvSpPr>
          <p:spPr>
            <a:xfrm>
              <a:off x="8775825" y="4595813"/>
              <a:ext cx="2468880" cy="1157756"/>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Admin Credentials: </a:t>
              </a:r>
              <a:r>
                <a:rPr lang="en-IN" dirty="0" err="1">
                  <a:solidFill>
                    <a:schemeClr val="tx1">
                      <a:lumMod val="85000"/>
                      <a:lumOff val="15000"/>
                    </a:schemeClr>
                  </a:solidFill>
                </a:rPr>
                <a:t>venkat</a:t>
              </a:r>
              <a:r>
                <a:rPr lang="en-IN" dirty="0">
                  <a:solidFill>
                    <a:schemeClr val="tx1">
                      <a:lumMod val="85000"/>
                      <a:lumOff val="15000"/>
                    </a:schemeClr>
                  </a:solidFill>
                </a:rPr>
                <a:t> Vakiti/</a:t>
              </a:r>
              <a:r>
                <a:rPr lang="en-IN" dirty="0" err="1">
                  <a:solidFill>
                    <a:schemeClr val="tx1">
                      <a:lumMod val="85000"/>
                      <a:lumOff val="15000"/>
                    </a:schemeClr>
                  </a:solidFill>
                </a:rPr>
                <a:t>venkatv</a:t>
              </a:r>
              <a:endParaRPr lang="en-US" dirty="0">
                <a:solidFill>
                  <a:schemeClr val="tx1">
                    <a:lumMod val="85000"/>
                    <a:lumOff val="15000"/>
                  </a:schemeClr>
                </a:solidFill>
              </a:endParaRPr>
            </a:p>
          </p:txBody>
        </p:sp>
      </p:grpSp>
      <p:grpSp>
        <p:nvGrpSpPr>
          <p:cNvPr id="13" name="Group 12">
            <a:extLst>
              <a:ext uri="{FF2B5EF4-FFF2-40B4-BE49-F238E27FC236}">
                <a16:creationId xmlns:a16="http://schemas.microsoft.com/office/drawing/2014/main" id="{F44B84C5-EC49-433C-8C8C-B1837090648F}"/>
              </a:ext>
            </a:extLst>
          </p:cNvPr>
          <p:cNvGrpSpPr/>
          <p:nvPr/>
        </p:nvGrpSpPr>
        <p:grpSpPr>
          <a:xfrm>
            <a:off x="1" y="6224953"/>
            <a:ext cx="12191999" cy="633047"/>
            <a:chOff x="1" y="6224953"/>
            <a:chExt cx="12191999" cy="633047"/>
          </a:xfrm>
        </p:grpSpPr>
        <p:sp>
          <p:nvSpPr>
            <p:cNvPr id="14" name="Flowchart: Process 13">
              <a:extLst>
                <a:ext uri="{FF2B5EF4-FFF2-40B4-BE49-F238E27FC236}">
                  <a16:creationId xmlns:a16="http://schemas.microsoft.com/office/drawing/2014/main" id="{D1DDB0A3-9A12-4EF5-9C69-6E50AA7967BB}"/>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11.png">
              <a:extLst>
                <a:ext uri="{FF2B5EF4-FFF2-40B4-BE49-F238E27FC236}">
                  <a16:creationId xmlns:a16="http://schemas.microsoft.com/office/drawing/2014/main" id="{A368E0E0-7A97-401F-8E89-514D6494557C}"/>
                </a:ext>
              </a:extLst>
            </p:cNvPr>
            <p:cNvPicPr>
              <a:picLocks noChangeAspect="1"/>
            </p:cNvPicPr>
            <p:nvPr/>
          </p:nvPicPr>
          <p:blipFill>
            <a:blip r:embed="rId5">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6" name="Picture 15" descr="A drawing of a face&#10;&#10;Description generated with high confidence">
              <a:extLst>
                <a:ext uri="{FF2B5EF4-FFF2-40B4-BE49-F238E27FC236}">
                  <a16:creationId xmlns:a16="http://schemas.microsoft.com/office/drawing/2014/main" id="{095365A3-C69A-483A-AE43-0EB8FE5141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7" name="Rectangle 16">
            <a:extLst>
              <a:ext uri="{FF2B5EF4-FFF2-40B4-BE49-F238E27FC236}">
                <a16:creationId xmlns:a16="http://schemas.microsoft.com/office/drawing/2014/main" id="{BD2A7CFB-01FB-48AD-8D34-293D69ADE00E}"/>
              </a:ext>
            </a:extLst>
          </p:cNvPr>
          <p:cNvSpPr/>
          <p:nvPr/>
        </p:nvSpPr>
        <p:spPr>
          <a:xfrm>
            <a:off x="1268735" y="73709"/>
            <a:ext cx="2194832"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Siebel UI</a:t>
            </a:r>
            <a:endPar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1319680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mage result for search">
            <a:extLst>
              <a:ext uri="{FF2B5EF4-FFF2-40B4-BE49-F238E27FC236}">
                <a16:creationId xmlns:a16="http://schemas.microsoft.com/office/drawing/2014/main" id="{32A8600F-334B-44E5-A790-0E84C8915D1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1999" cy="6224953"/>
          </a:xfrm>
          <a:prstGeom prst="rect">
            <a:avLst/>
          </a:prstGeom>
          <a:solidFill>
            <a:schemeClr val="bg1"/>
          </a:solidFill>
          <a:extLst/>
        </p:spPr>
      </p:pic>
      <p:sp>
        <p:nvSpPr>
          <p:cNvPr id="15" name="Rectangle 14">
            <a:extLst>
              <a:ext uri="{FF2B5EF4-FFF2-40B4-BE49-F238E27FC236}">
                <a16:creationId xmlns:a16="http://schemas.microsoft.com/office/drawing/2014/main" id="{91113854-AF4D-4858-9A13-35DBC3A4F040}"/>
              </a:ext>
            </a:extLst>
          </p:cNvPr>
          <p:cNvSpPr/>
          <p:nvPr/>
        </p:nvSpPr>
        <p:spPr>
          <a:xfrm>
            <a:off x="542188" y="73709"/>
            <a:ext cx="3647923"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Batch Interface</a:t>
            </a:r>
          </a:p>
        </p:txBody>
      </p:sp>
      <p:grpSp>
        <p:nvGrpSpPr>
          <p:cNvPr id="22" name="Group 21">
            <a:extLst>
              <a:ext uri="{FF2B5EF4-FFF2-40B4-BE49-F238E27FC236}">
                <a16:creationId xmlns:a16="http://schemas.microsoft.com/office/drawing/2014/main" id="{BB7CFFD4-9713-4E9A-9217-3DF1A046E532}"/>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20" name="Rectangle 19">
            <a:extLst>
              <a:ext uri="{FF2B5EF4-FFF2-40B4-BE49-F238E27FC236}">
                <a16:creationId xmlns:a16="http://schemas.microsoft.com/office/drawing/2014/main" id="{DDC7F304-917F-4F91-9949-E0AA147941C1}"/>
              </a:ext>
            </a:extLst>
          </p:cNvPr>
          <p:cNvSpPr/>
          <p:nvPr/>
        </p:nvSpPr>
        <p:spPr>
          <a:xfrm>
            <a:off x="8728440" y="266700"/>
            <a:ext cx="3463560" cy="5717032"/>
          </a:xfrm>
          <a:prstGeom prst="rect">
            <a:avLst/>
          </a:prstGeom>
          <a:solidFill>
            <a:srgbClr val="6B88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400" b="1" dirty="0">
                <a:solidFill>
                  <a:schemeClr val="tx1">
                    <a:lumMod val="85000"/>
                    <a:lumOff val="15000"/>
                  </a:schemeClr>
                </a:solidFill>
                <a:latin typeface="Arial" panose="020B0604020202020204"/>
              </a:rPr>
              <a:t>Batch Interface  </a:t>
            </a:r>
            <a:r>
              <a:rPr lang="en-US" sz="2400" dirty="0">
                <a:solidFill>
                  <a:schemeClr val="bg1"/>
                </a:solidFill>
                <a:latin typeface="Arial" panose="020B0604020202020204"/>
              </a:rPr>
              <a:t>to import/export questions from/to a file </a:t>
            </a:r>
          </a:p>
        </p:txBody>
      </p:sp>
      <p:pic>
        <p:nvPicPr>
          <p:cNvPr id="10" name="Content Placeholder 3">
            <a:extLst>
              <a:ext uri="{FF2B5EF4-FFF2-40B4-BE49-F238E27FC236}">
                <a16:creationId xmlns:a16="http://schemas.microsoft.com/office/drawing/2014/main" id="{69F51C7E-6715-4291-881D-29B5EF9A6B5A}"/>
              </a:ext>
            </a:extLst>
          </p:cNvPr>
          <p:cNvPicPr>
            <a:picLocks noChangeAspect="1"/>
          </p:cNvPicPr>
          <p:nvPr/>
        </p:nvPicPr>
        <p:blipFill>
          <a:blip r:embed="rId5"/>
          <a:stretch>
            <a:fillRect/>
          </a:stretch>
        </p:blipFill>
        <p:spPr>
          <a:xfrm>
            <a:off x="668918" y="1471612"/>
            <a:ext cx="7739489" cy="3738563"/>
          </a:xfrm>
          <a:prstGeom prst="rect">
            <a:avLst/>
          </a:prstGeom>
        </p:spPr>
      </p:pic>
    </p:spTree>
    <p:extLst>
      <p:ext uri="{BB962C8B-B14F-4D97-AF65-F5344CB8AC3E}">
        <p14:creationId xmlns:p14="http://schemas.microsoft.com/office/powerpoint/2010/main" val="1907511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mage result for search">
            <a:extLst>
              <a:ext uri="{FF2B5EF4-FFF2-40B4-BE49-F238E27FC236}">
                <a16:creationId xmlns:a16="http://schemas.microsoft.com/office/drawing/2014/main" id="{32A8600F-334B-44E5-A790-0E84C8915D1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1999" cy="6224953"/>
          </a:xfrm>
          <a:prstGeom prst="rect">
            <a:avLst/>
          </a:prstGeom>
          <a:solidFill>
            <a:schemeClr val="bg1"/>
          </a:solidFill>
          <a:extLst/>
        </p:spPr>
      </p:pic>
      <p:sp>
        <p:nvSpPr>
          <p:cNvPr id="15" name="Rectangle 14">
            <a:extLst>
              <a:ext uri="{FF2B5EF4-FFF2-40B4-BE49-F238E27FC236}">
                <a16:creationId xmlns:a16="http://schemas.microsoft.com/office/drawing/2014/main" id="{91113854-AF4D-4858-9A13-35DBC3A4F040}"/>
              </a:ext>
            </a:extLst>
          </p:cNvPr>
          <p:cNvSpPr/>
          <p:nvPr/>
        </p:nvSpPr>
        <p:spPr>
          <a:xfrm>
            <a:off x="542188" y="73709"/>
            <a:ext cx="3647923"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Batch Interface</a:t>
            </a:r>
          </a:p>
        </p:txBody>
      </p:sp>
      <p:grpSp>
        <p:nvGrpSpPr>
          <p:cNvPr id="22" name="Group 21">
            <a:extLst>
              <a:ext uri="{FF2B5EF4-FFF2-40B4-BE49-F238E27FC236}">
                <a16:creationId xmlns:a16="http://schemas.microsoft.com/office/drawing/2014/main" id="{BB7CFFD4-9713-4E9A-9217-3DF1A046E532}"/>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20" name="Rectangle 19">
            <a:extLst>
              <a:ext uri="{FF2B5EF4-FFF2-40B4-BE49-F238E27FC236}">
                <a16:creationId xmlns:a16="http://schemas.microsoft.com/office/drawing/2014/main" id="{DDC7F304-917F-4F91-9949-E0AA147941C1}"/>
              </a:ext>
            </a:extLst>
          </p:cNvPr>
          <p:cNvSpPr/>
          <p:nvPr/>
        </p:nvSpPr>
        <p:spPr>
          <a:xfrm>
            <a:off x="8728440" y="266700"/>
            <a:ext cx="3463560" cy="5717032"/>
          </a:xfrm>
          <a:prstGeom prst="rect">
            <a:avLst/>
          </a:prstGeom>
          <a:solidFill>
            <a:srgbClr val="6B88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400" dirty="0">
                <a:solidFill>
                  <a:schemeClr val="bg1"/>
                </a:solidFill>
                <a:latin typeface="Arial" panose="020B0604020202020204"/>
              </a:rPr>
              <a:t>Batch Run Interface to check and confirm whether questions are being processed successfully and provide the correct results.</a:t>
            </a:r>
          </a:p>
        </p:txBody>
      </p:sp>
      <p:pic>
        <p:nvPicPr>
          <p:cNvPr id="11" name="Content Placeholder 3">
            <a:extLst>
              <a:ext uri="{FF2B5EF4-FFF2-40B4-BE49-F238E27FC236}">
                <a16:creationId xmlns:a16="http://schemas.microsoft.com/office/drawing/2014/main" id="{DB7F1AE1-16DB-4C84-AC0C-8DFD79C88188}"/>
              </a:ext>
            </a:extLst>
          </p:cNvPr>
          <p:cNvPicPr>
            <a:picLocks noChangeAspect="1"/>
          </p:cNvPicPr>
          <p:nvPr/>
        </p:nvPicPr>
        <p:blipFill>
          <a:blip r:embed="rId5"/>
          <a:stretch>
            <a:fillRect/>
          </a:stretch>
        </p:blipFill>
        <p:spPr>
          <a:xfrm>
            <a:off x="439451" y="1253331"/>
            <a:ext cx="7739489" cy="4351338"/>
          </a:xfrm>
          <a:prstGeom prst="rect">
            <a:avLst/>
          </a:prstGeom>
        </p:spPr>
      </p:pic>
    </p:spTree>
    <p:extLst>
      <p:ext uri="{BB962C8B-B14F-4D97-AF65-F5344CB8AC3E}">
        <p14:creationId xmlns:p14="http://schemas.microsoft.com/office/powerpoint/2010/main" val="4068733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mage result for search">
            <a:extLst>
              <a:ext uri="{FF2B5EF4-FFF2-40B4-BE49-F238E27FC236}">
                <a16:creationId xmlns:a16="http://schemas.microsoft.com/office/drawing/2014/main" id="{32A8600F-334B-44E5-A790-0E84C8915D1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1999" cy="6224953"/>
          </a:xfrm>
          <a:prstGeom prst="rect">
            <a:avLst/>
          </a:prstGeom>
          <a:solidFill>
            <a:schemeClr val="bg1"/>
          </a:solidFill>
          <a:extLst/>
        </p:spPr>
      </p:pic>
      <p:sp>
        <p:nvSpPr>
          <p:cNvPr id="15" name="Rectangle 14">
            <a:extLst>
              <a:ext uri="{FF2B5EF4-FFF2-40B4-BE49-F238E27FC236}">
                <a16:creationId xmlns:a16="http://schemas.microsoft.com/office/drawing/2014/main" id="{91113854-AF4D-4858-9A13-35DBC3A4F040}"/>
              </a:ext>
            </a:extLst>
          </p:cNvPr>
          <p:cNvSpPr/>
          <p:nvPr/>
        </p:nvSpPr>
        <p:spPr>
          <a:xfrm>
            <a:off x="542188" y="73709"/>
            <a:ext cx="3647923"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Batch Interface</a:t>
            </a:r>
          </a:p>
        </p:txBody>
      </p:sp>
      <p:grpSp>
        <p:nvGrpSpPr>
          <p:cNvPr id="22" name="Group 21">
            <a:extLst>
              <a:ext uri="{FF2B5EF4-FFF2-40B4-BE49-F238E27FC236}">
                <a16:creationId xmlns:a16="http://schemas.microsoft.com/office/drawing/2014/main" id="{BB7CFFD4-9713-4E9A-9217-3DF1A046E532}"/>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20" name="Rectangle 19">
            <a:extLst>
              <a:ext uri="{FF2B5EF4-FFF2-40B4-BE49-F238E27FC236}">
                <a16:creationId xmlns:a16="http://schemas.microsoft.com/office/drawing/2014/main" id="{DDC7F304-917F-4F91-9949-E0AA147941C1}"/>
              </a:ext>
            </a:extLst>
          </p:cNvPr>
          <p:cNvSpPr/>
          <p:nvPr/>
        </p:nvSpPr>
        <p:spPr>
          <a:xfrm>
            <a:off x="8728440" y="266700"/>
            <a:ext cx="3463560" cy="5717032"/>
          </a:xfrm>
          <a:prstGeom prst="rect">
            <a:avLst/>
          </a:prstGeom>
          <a:solidFill>
            <a:srgbClr val="6B88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400" dirty="0">
                <a:solidFill>
                  <a:schemeClr val="bg1"/>
                </a:solidFill>
                <a:latin typeface="Arial" panose="020B0604020202020204"/>
              </a:rPr>
              <a:t>Batch run table showing the results of the questions processed.</a:t>
            </a:r>
          </a:p>
        </p:txBody>
      </p:sp>
      <p:pic>
        <p:nvPicPr>
          <p:cNvPr id="10" name="Content Placeholder 3">
            <a:extLst>
              <a:ext uri="{FF2B5EF4-FFF2-40B4-BE49-F238E27FC236}">
                <a16:creationId xmlns:a16="http://schemas.microsoft.com/office/drawing/2014/main" id="{DEBCBBD7-2A70-4C31-A376-C547671748B6}"/>
              </a:ext>
            </a:extLst>
          </p:cNvPr>
          <p:cNvPicPr>
            <a:picLocks noChangeAspect="1"/>
          </p:cNvPicPr>
          <p:nvPr/>
        </p:nvPicPr>
        <p:blipFill>
          <a:blip r:embed="rId5"/>
          <a:stretch>
            <a:fillRect/>
          </a:stretch>
        </p:blipFill>
        <p:spPr>
          <a:xfrm>
            <a:off x="494476" y="1281206"/>
            <a:ext cx="7739489" cy="3752418"/>
          </a:xfrm>
          <a:prstGeom prst="rect">
            <a:avLst/>
          </a:prstGeom>
        </p:spPr>
      </p:pic>
    </p:spTree>
    <p:extLst>
      <p:ext uri="{BB962C8B-B14F-4D97-AF65-F5344CB8AC3E}">
        <p14:creationId xmlns:p14="http://schemas.microsoft.com/office/powerpoint/2010/main" val="821042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50656C"/>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B7CFFD4-9713-4E9A-9217-3DF1A046E532}"/>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0" name="Rectangle: Rounded Corners 9">
            <a:extLst>
              <a:ext uri="{FF2B5EF4-FFF2-40B4-BE49-F238E27FC236}">
                <a16:creationId xmlns:a16="http://schemas.microsoft.com/office/drawing/2014/main" id="{0B91B50C-FFD1-4961-9395-723FE3EDC69C}"/>
              </a:ext>
            </a:extLst>
          </p:cNvPr>
          <p:cNvSpPr/>
          <p:nvPr/>
        </p:nvSpPr>
        <p:spPr>
          <a:xfrm>
            <a:off x="2892648" y="3007560"/>
            <a:ext cx="3474720" cy="1157756"/>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Credentials: </a:t>
            </a:r>
            <a:r>
              <a:rPr lang="en-US" dirty="0" err="1">
                <a:solidFill>
                  <a:schemeClr val="tx1">
                    <a:lumMod val="85000"/>
                    <a:lumOff val="15000"/>
                  </a:schemeClr>
                </a:solidFill>
              </a:rPr>
              <a:t>sadmin</a:t>
            </a:r>
            <a:r>
              <a:rPr lang="en-US" dirty="0">
                <a:solidFill>
                  <a:schemeClr val="tx1">
                    <a:lumMod val="85000"/>
                    <a:lumOff val="15000"/>
                  </a:schemeClr>
                </a:solidFill>
              </a:rPr>
              <a:t>/66879938967453217356</a:t>
            </a:r>
          </a:p>
        </p:txBody>
      </p:sp>
      <p:sp>
        <p:nvSpPr>
          <p:cNvPr id="11" name="Rectangle: Rounded Corners 10">
            <a:extLst>
              <a:ext uri="{FF2B5EF4-FFF2-40B4-BE49-F238E27FC236}">
                <a16:creationId xmlns:a16="http://schemas.microsoft.com/office/drawing/2014/main" id="{28BC4D7A-7B9F-4ED1-95A6-3DE476F007AB}"/>
              </a:ext>
            </a:extLst>
          </p:cNvPr>
          <p:cNvSpPr/>
          <p:nvPr/>
        </p:nvSpPr>
        <p:spPr>
          <a:xfrm>
            <a:off x="4358640" y="1473671"/>
            <a:ext cx="2926080" cy="1157756"/>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hlinkClick r:id="rId4"/>
              </a:rPr>
              <a:t>http://35.165.108.250:3000/</a:t>
            </a:r>
            <a:endParaRPr lang="en-US" dirty="0"/>
          </a:p>
        </p:txBody>
      </p:sp>
      <p:sp>
        <p:nvSpPr>
          <p:cNvPr id="12" name="Rectangle: Rounded Corners 11">
            <a:extLst>
              <a:ext uri="{FF2B5EF4-FFF2-40B4-BE49-F238E27FC236}">
                <a16:creationId xmlns:a16="http://schemas.microsoft.com/office/drawing/2014/main" id="{584C1050-7C01-431B-A473-A21DF6986BD7}"/>
              </a:ext>
            </a:extLst>
          </p:cNvPr>
          <p:cNvSpPr/>
          <p:nvPr/>
        </p:nvSpPr>
        <p:spPr>
          <a:xfrm>
            <a:off x="966405" y="4616256"/>
            <a:ext cx="4394644" cy="1157756"/>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Admin Credentials: </a:t>
            </a:r>
            <a:r>
              <a:rPr lang="en-IN" dirty="0" err="1">
                <a:solidFill>
                  <a:schemeClr val="tx1">
                    <a:lumMod val="85000"/>
                    <a:lumOff val="15000"/>
                  </a:schemeClr>
                </a:solidFill>
              </a:rPr>
              <a:t>venkat</a:t>
            </a:r>
            <a:r>
              <a:rPr lang="en-IN" dirty="0">
                <a:solidFill>
                  <a:schemeClr val="tx1">
                    <a:lumMod val="85000"/>
                    <a:lumOff val="15000"/>
                  </a:schemeClr>
                </a:solidFill>
              </a:rPr>
              <a:t> Vakiti/</a:t>
            </a:r>
            <a:r>
              <a:rPr lang="en-IN" dirty="0" err="1">
                <a:solidFill>
                  <a:schemeClr val="tx1">
                    <a:lumMod val="85000"/>
                    <a:lumOff val="15000"/>
                  </a:schemeClr>
                </a:solidFill>
              </a:rPr>
              <a:t>venkatv</a:t>
            </a:r>
            <a:endParaRPr lang="en-US" dirty="0">
              <a:solidFill>
                <a:schemeClr val="tx1">
                  <a:lumMod val="85000"/>
                  <a:lumOff val="15000"/>
                </a:schemeClr>
              </a:solidFill>
            </a:endParaRPr>
          </a:p>
        </p:txBody>
      </p:sp>
      <p:sp>
        <p:nvSpPr>
          <p:cNvPr id="13" name="Flowchart: Manual Input 2">
            <a:extLst>
              <a:ext uri="{FF2B5EF4-FFF2-40B4-BE49-F238E27FC236}">
                <a16:creationId xmlns:a16="http://schemas.microsoft.com/office/drawing/2014/main" id="{1ED9EEA4-385F-4D6C-9BE6-E0C19BA64D0A}"/>
              </a:ext>
            </a:extLst>
          </p:cNvPr>
          <p:cNvSpPr/>
          <p:nvPr/>
        </p:nvSpPr>
        <p:spPr>
          <a:xfrm rot="16200000" flipH="1">
            <a:off x="6302890" y="335841"/>
            <a:ext cx="6224955" cy="555326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099ED1E-C3A3-4B40-AC91-4943D9B32C88}"/>
              </a:ext>
            </a:extLst>
          </p:cNvPr>
          <p:cNvPicPr>
            <a:picLocks noChangeAspect="1"/>
          </p:cNvPicPr>
          <p:nvPr/>
        </p:nvPicPr>
        <p:blipFill>
          <a:blip r:embed="rId5"/>
          <a:stretch>
            <a:fillRect/>
          </a:stretch>
        </p:blipFill>
        <p:spPr>
          <a:xfrm>
            <a:off x="7435149" y="-29303"/>
            <a:ext cx="4756851" cy="3182077"/>
          </a:xfrm>
          <a:prstGeom prst="rect">
            <a:avLst/>
          </a:prstGeom>
        </p:spPr>
      </p:pic>
      <p:sp>
        <p:nvSpPr>
          <p:cNvPr id="15" name="Rectangle 14">
            <a:extLst>
              <a:ext uri="{FF2B5EF4-FFF2-40B4-BE49-F238E27FC236}">
                <a16:creationId xmlns:a16="http://schemas.microsoft.com/office/drawing/2014/main" id="{91113854-AF4D-4858-9A13-35DBC3A4F040}"/>
              </a:ext>
            </a:extLst>
          </p:cNvPr>
          <p:cNvSpPr/>
          <p:nvPr/>
        </p:nvSpPr>
        <p:spPr>
          <a:xfrm>
            <a:off x="8554722" y="4217084"/>
            <a:ext cx="2107372"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dirty="0">
                <a:ln w="0"/>
                <a:solidFill>
                  <a:schemeClr val="bg1"/>
                </a:solidFill>
                <a:effectLst>
                  <a:outerShdw blurRad="38100" dist="19050" dir="2700000" algn="tl" rotWithShape="0">
                    <a:prstClr val="black">
                      <a:alpha val="40000"/>
                    </a:prstClr>
                  </a:outerShdw>
                </a:effectLst>
                <a:latin typeface="Calibri" panose="020F0502020204030204"/>
              </a:rPr>
              <a:t>Batch</a:t>
            </a:r>
            <a:r>
              <a:rPr kumimoji="0" lang="en-US" sz="44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 UI</a:t>
            </a:r>
          </a:p>
        </p:txBody>
      </p:sp>
    </p:spTree>
    <p:extLst>
      <p:ext uri="{BB962C8B-B14F-4D97-AF65-F5344CB8AC3E}">
        <p14:creationId xmlns:p14="http://schemas.microsoft.com/office/powerpoint/2010/main" val="1225248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mage result for search">
            <a:extLst>
              <a:ext uri="{FF2B5EF4-FFF2-40B4-BE49-F238E27FC236}">
                <a16:creationId xmlns:a16="http://schemas.microsoft.com/office/drawing/2014/main" id="{32A8600F-334B-44E5-A790-0E84C8915D1D}"/>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1999" cy="6224953"/>
          </a:xfrm>
          <a:prstGeom prst="rect">
            <a:avLst/>
          </a:prstGeom>
          <a:solidFill>
            <a:schemeClr val="bg1"/>
          </a:solidFill>
          <a:extLst/>
        </p:spPr>
      </p:pic>
      <p:sp>
        <p:nvSpPr>
          <p:cNvPr id="15" name="Rectangle 14">
            <a:extLst>
              <a:ext uri="{FF2B5EF4-FFF2-40B4-BE49-F238E27FC236}">
                <a16:creationId xmlns:a16="http://schemas.microsoft.com/office/drawing/2014/main" id="{91113854-AF4D-4858-9A13-35DBC3A4F040}"/>
              </a:ext>
            </a:extLst>
          </p:cNvPr>
          <p:cNvSpPr/>
          <p:nvPr/>
        </p:nvSpPr>
        <p:spPr>
          <a:xfrm>
            <a:off x="144163" y="73709"/>
            <a:ext cx="4443973"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Question Interface</a:t>
            </a:r>
          </a:p>
        </p:txBody>
      </p:sp>
      <p:grpSp>
        <p:nvGrpSpPr>
          <p:cNvPr id="22" name="Group 21">
            <a:extLst>
              <a:ext uri="{FF2B5EF4-FFF2-40B4-BE49-F238E27FC236}">
                <a16:creationId xmlns:a16="http://schemas.microsoft.com/office/drawing/2014/main" id="{BB7CFFD4-9713-4E9A-9217-3DF1A046E532}"/>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20" name="Rectangle 19">
            <a:extLst>
              <a:ext uri="{FF2B5EF4-FFF2-40B4-BE49-F238E27FC236}">
                <a16:creationId xmlns:a16="http://schemas.microsoft.com/office/drawing/2014/main" id="{DDC7F304-917F-4F91-9949-E0AA147941C1}"/>
              </a:ext>
            </a:extLst>
          </p:cNvPr>
          <p:cNvSpPr/>
          <p:nvPr/>
        </p:nvSpPr>
        <p:spPr>
          <a:xfrm>
            <a:off x="8728440" y="266700"/>
            <a:ext cx="3463560" cy="5717032"/>
          </a:xfrm>
          <a:prstGeom prst="rect">
            <a:avLst/>
          </a:prstGeom>
          <a:solidFill>
            <a:srgbClr val="6B88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Questions can be collected manually to the question bank to check whether Qupplet is providing accurate results.</a:t>
            </a:r>
          </a:p>
        </p:txBody>
      </p:sp>
      <p:pic>
        <p:nvPicPr>
          <p:cNvPr id="11" name="Picture 10">
            <a:extLst>
              <a:ext uri="{FF2B5EF4-FFF2-40B4-BE49-F238E27FC236}">
                <a16:creationId xmlns:a16="http://schemas.microsoft.com/office/drawing/2014/main" id="{812DE6D1-B123-431C-89FB-11185D75CE31}"/>
              </a:ext>
            </a:extLst>
          </p:cNvPr>
          <p:cNvPicPr>
            <a:picLocks noChangeAspect="1"/>
          </p:cNvPicPr>
          <p:nvPr/>
        </p:nvPicPr>
        <p:blipFill>
          <a:blip r:embed="rId5"/>
          <a:stretch>
            <a:fillRect/>
          </a:stretch>
        </p:blipFill>
        <p:spPr>
          <a:xfrm>
            <a:off x="253557" y="1500188"/>
            <a:ext cx="8121775" cy="3616325"/>
          </a:xfrm>
          <a:prstGeom prst="rect">
            <a:avLst/>
          </a:prstGeom>
        </p:spPr>
      </p:pic>
    </p:spTree>
    <p:extLst>
      <p:ext uri="{BB962C8B-B14F-4D97-AF65-F5344CB8AC3E}">
        <p14:creationId xmlns:p14="http://schemas.microsoft.com/office/powerpoint/2010/main" val="888309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E6ECA2-B7F2-4406-9508-EC1729066DAA}"/>
              </a:ext>
            </a:extLst>
          </p:cNvPr>
          <p:cNvPicPr>
            <a:picLocks noChangeAspect="1"/>
          </p:cNvPicPr>
          <p:nvPr/>
        </p:nvPicPr>
        <p:blipFill rotWithShape="1">
          <a:blip r:embed="rId2"/>
          <a:srcRect t="9193" b="11356"/>
          <a:stretch/>
        </p:blipFill>
        <p:spPr>
          <a:xfrm>
            <a:off x="-1" y="952500"/>
            <a:ext cx="6486153" cy="3418115"/>
          </a:xfrm>
          <a:prstGeom prst="rect">
            <a:avLst/>
          </a:prstGeom>
        </p:spPr>
      </p:pic>
      <p:sp>
        <p:nvSpPr>
          <p:cNvPr id="3" name="Rectangle 2">
            <a:extLst>
              <a:ext uri="{FF2B5EF4-FFF2-40B4-BE49-F238E27FC236}">
                <a16:creationId xmlns:a16="http://schemas.microsoft.com/office/drawing/2014/main" id="{98AB2F74-0935-46DC-89D7-9D2526775957}"/>
              </a:ext>
            </a:extLst>
          </p:cNvPr>
          <p:cNvSpPr/>
          <p:nvPr/>
        </p:nvSpPr>
        <p:spPr>
          <a:xfrm>
            <a:off x="6487053" y="4019551"/>
            <a:ext cx="5757335" cy="1795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Super Admin Credentials: </a:t>
            </a:r>
            <a:r>
              <a:rPr lang="en-US" dirty="0" err="1">
                <a:solidFill>
                  <a:schemeClr val="tx1">
                    <a:lumMod val="85000"/>
                    <a:lumOff val="15000"/>
                  </a:schemeClr>
                </a:solidFill>
              </a:rPr>
              <a:t>sadmin</a:t>
            </a:r>
            <a:r>
              <a:rPr lang="en-US" dirty="0">
                <a:solidFill>
                  <a:schemeClr val="tx1">
                    <a:lumMod val="85000"/>
                    <a:lumOff val="15000"/>
                  </a:schemeClr>
                </a:solidFill>
              </a:rPr>
              <a:t>/66879938967453217356</a:t>
            </a:r>
          </a:p>
        </p:txBody>
      </p:sp>
      <p:sp>
        <p:nvSpPr>
          <p:cNvPr id="8" name="Rectangle 7">
            <a:extLst>
              <a:ext uri="{FF2B5EF4-FFF2-40B4-BE49-F238E27FC236}">
                <a16:creationId xmlns:a16="http://schemas.microsoft.com/office/drawing/2014/main" id="{6AB90271-CDAC-4C9A-80F9-AC2474974F8C}"/>
              </a:ext>
            </a:extLst>
          </p:cNvPr>
          <p:cNvSpPr/>
          <p:nvPr/>
        </p:nvSpPr>
        <p:spPr>
          <a:xfrm>
            <a:off x="6196013" y="952501"/>
            <a:ext cx="453425" cy="2523760"/>
          </a:xfrm>
          <a:prstGeom prst="rect">
            <a:avLst/>
          </a:prstGeom>
          <a:solidFill>
            <a:srgbClr val="506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54F1FCA-772B-49AA-AFB4-7F080F854C6C}"/>
              </a:ext>
            </a:extLst>
          </p:cNvPr>
          <p:cNvSpPr/>
          <p:nvPr/>
        </p:nvSpPr>
        <p:spPr>
          <a:xfrm>
            <a:off x="1" y="4437290"/>
            <a:ext cx="5757335" cy="1795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Admin Credentials: </a:t>
            </a:r>
            <a:r>
              <a:rPr lang="en-IN" dirty="0" err="1">
                <a:solidFill>
                  <a:schemeClr val="tx1">
                    <a:lumMod val="85000"/>
                    <a:lumOff val="15000"/>
                  </a:schemeClr>
                </a:solidFill>
              </a:rPr>
              <a:t>venkat</a:t>
            </a:r>
            <a:r>
              <a:rPr lang="en-IN" dirty="0">
                <a:solidFill>
                  <a:schemeClr val="tx1">
                    <a:lumMod val="85000"/>
                    <a:lumOff val="15000"/>
                  </a:schemeClr>
                </a:solidFill>
              </a:rPr>
              <a:t> Vakiti/</a:t>
            </a:r>
            <a:r>
              <a:rPr lang="en-IN" dirty="0" err="1">
                <a:solidFill>
                  <a:schemeClr val="tx1">
                    <a:lumMod val="85000"/>
                    <a:lumOff val="15000"/>
                  </a:schemeClr>
                </a:solidFill>
              </a:rPr>
              <a:t>venkatv</a:t>
            </a:r>
            <a:endParaRPr lang="en-US" dirty="0">
              <a:solidFill>
                <a:schemeClr val="tx1">
                  <a:lumMod val="85000"/>
                  <a:lumOff val="15000"/>
                </a:schemeClr>
              </a:solidFill>
            </a:endParaRPr>
          </a:p>
        </p:txBody>
      </p:sp>
      <p:sp>
        <p:nvSpPr>
          <p:cNvPr id="10" name="Rectangle 9">
            <a:extLst>
              <a:ext uri="{FF2B5EF4-FFF2-40B4-BE49-F238E27FC236}">
                <a16:creationId xmlns:a16="http://schemas.microsoft.com/office/drawing/2014/main" id="{5E86AF8C-EC25-4423-9056-624257E60310}"/>
              </a:ext>
            </a:extLst>
          </p:cNvPr>
          <p:cNvSpPr/>
          <p:nvPr/>
        </p:nvSpPr>
        <p:spPr>
          <a:xfrm>
            <a:off x="7307793" y="1362076"/>
            <a:ext cx="4884207" cy="1795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1"/>
                </a:solidFill>
                <a:hlinkClick r:id="rId3"/>
              </a:rPr>
              <a:t>http://35.165.108.250:3000/</a:t>
            </a:r>
            <a:endParaRPr lang="en-US" dirty="0">
              <a:solidFill>
                <a:schemeClr val="bg1"/>
              </a:solidFill>
            </a:endParaRPr>
          </a:p>
        </p:txBody>
      </p:sp>
      <p:grpSp>
        <p:nvGrpSpPr>
          <p:cNvPr id="11" name="Group 10">
            <a:extLst>
              <a:ext uri="{FF2B5EF4-FFF2-40B4-BE49-F238E27FC236}">
                <a16:creationId xmlns:a16="http://schemas.microsoft.com/office/drawing/2014/main" id="{95BD49C1-D1AA-4F68-9A2C-E083B428BF96}"/>
              </a:ext>
            </a:extLst>
          </p:cNvPr>
          <p:cNvGrpSpPr/>
          <p:nvPr/>
        </p:nvGrpSpPr>
        <p:grpSpPr>
          <a:xfrm>
            <a:off x="1" y="6224953"/>
            <a:ext cx="12191999" cy="633047"/>
            <a:chOff x="1" y="6224953"/>
            <a:chExt cx="12191999" cy="633047"/>
          </a:xfrm>
        </p:grpSpPr>
        <p:sp>
          <p:nvSpPr>
            <p:cNvPr id="12" name="Flowchart: Process 11">
              <a:extLst>
                <a:ext uri="{FF2B5EF4-FFF2-40B4-BE49-F238E27FC236}">
                  <a16:creationId xmlns:a16="http://schemas.microsoft.com/office/drawing/2014/main" id="{24D75F95-A8AA-4BC8-87C3-719F1DCAA9A9}"/>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11.png">
              <a:extLst>
                <a:ext uri="{FF2B5EF4-FFF2-40B4-BE49-F238E27FC236}">
                  <a16:creationId xmlns:a16="http://schemas.microsoft.com/office/drawing/2014/main" id="{A149BE72-F086-4C6B-9EDE-5F5692D1162D}"/>
                </a:ext>
              </a:extLst>
            </p:cNvPr>
            <p:cNvPicPr>
              <a:picLocks noChangeAspect="1"/>
            </p:cNvPicPr>
            <p:nvPr/>
          </p:nvPicPr>
          <p:blipFill>
            <a:blip r:embed="rId4">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93A9055B-5179-4F55-8AAC-927AB358D5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5" name="Rectangle 14">
            <a:extLst>
              <a:ext uri="{FF2B5EF4-FFF2-40B4-BE49-F238E27FC236}">
                <a16:creationId xmlns:a16="http://schemas.microsoft.com/office/drawing/2014/main" id="{DF49D08D-2D20-420C-80FA-F1EC9F79D3C2}"/>
              </a:ext>
            </a:extLst>
          </p:cNvPr>
          <p:cNvSpPr/>
          <p:nvPr/>
        </p:nvSpPr>
        <p:spPr>
          <a:xfrm>
            <a:off x="914437" y="73709"/>
            <a:ext cx="2903424"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Question UI</a:t>
            </a:r>
          </a:p>
        </p:txBody>
      </p:sp>
    </p:spTree>
    <p:extLst>
      <p:ext uri="{BB962C8B-B14F-4D97-AF65-F5344CB8AC3E}">
        <p14:creationId xmlns:p14="http://schemas.microsoft.com/office/powerpoint/2010/main" val="4003584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ge result for search">
            <a:extLst>
              <a:ext uri="{FF2B5EF4-FFF2-40B4-BE49-F238E27FC236}">
                <a16:creationId xmlns:a16="http://schemas.microsoft.com/office/drawing/2014/main" id="{942BABC3-8725-42AB-BD55-9FD31143F5B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4763"/>
            <a:ext cx="12191999" cy="6224953"/>
          </a:xfrm>
          <a:prstGeom prst="rect">
            <a:avLst/>
          </a:prstGeom>
          <a:solidFill>
            <a:schemeClr val="bg1"/>
          </a:solidFill>
          <a:extLst/>
        </p:spPr>
      </p:pic>
      <p:sp>
        <p:nvSpPr>
          <p:cNvPr id="8" name="Rectangle 7">
            <a:extLst>
              <a:ext uri="{FF2B5EF4-FFF2-40B4-BE49-F238E27FC236}">
                <a16:creationId xmlns:a16="http://schemas.microsoft.com/office/drawing/2014/main" id="{55869C58-B97D-45D4-AF5C-805256133938}"/>
              </a:ext>
            </a:extLst>
          </p:cNvPr>
          <p:cNvSpPr/>
          <p:nvPr/>
        </p:nvSpPr>
        <p:spPr>
          <a:xfrm flipV="1">
            <a:off x="568570" y="4734662"/>
            <a:ext cx="3429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grpSp>
        <p:nvGrpSpPr>
          <p:cNvPr id="11" name="Group 10">
            <a:extLst>
              <a:ext uri="{FF2B5EF4-FFF2-40B4-BE49-F238E27FC236}">
                <a16:creationId xmlns:a16="http://schemas.microsoft.com/office/drawing/2014/main" id="{B7F9809B-D3B8-4DF7-B870-346910A2AA52}"/>
              </a:ext>
            </a:extLst>
          </p:cNvPr>
          <p:cNvGrpSpPr/>
          <p:nvPr/>
        </p:nvGrpSpPr>
        <p:grpSpPr>
          <a:xfrm>
            <a:off x="1" y="6224953"/>
            <a:ext cx="12191999" cy="633047"/>
            <a:chOff x="1" y="6224953"/>
            <a:chExt cx="12191999" cy="633047"/>
          </a:xfrm>
        </p:grpSpPr>
        <p:sp>
          <p:nvSpPr>
            <p:cNvPr id="12" name="Flowchart: Process 11">
              <a:extLst>
                <a:ext uri="{FF2B5EF4-FFF2-40B4-BE49-F238E27FC236}">
                  <a16:creationId xmlns:a16="http://schemas.microsoft.com/office/drawing/2014/main" id="{D42887EC-0CD1-46D4-847C-B56C6A9B1B0C}"/>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11.png">
              <a:extLst>
                <a:ext uri="{FF2B5EF4-FFF2-40B4-BE49-F238E27FC236}">
                  <a16:creationId xmlns:a16="http://schemas.microsoft.com/office/drawing/2014/main" id="{87D877AC-16C1-4707-94B1-B379B21D21E1}"/>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5D71B527-5FDA-402E-99A4-25576A9253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6" name="Rectangle 15">
            <a:extLst>
              <a:ext uri="{FF2B5EF4-FFF2-40B4-BE49-F238E27FC236}">
                <a16:creationId xmlns:a16="http://schemas.microsoft.com/office/drawing/2014/main" id="{835E2FE0-37B9-4968-9E6A-833D56D94527}"/>
              </a:ext>
            </a:extLst>
          </p:cNvPr>
          <p:cNvSpPr/>
          <p:nvPr/>
        </p:nvSpPr>
        <p:spPr>
          <a:xfrm>
            <a:off x="253557" y="17594"/>
            <a:ext cx="8882240"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Client Management – by Super Admin</a:t>
            </a:r>
          </a:p>
        </p:txBody>
      </p:sp>
      <p:sp>
        <p:nvSpPr>
          <p:cNvPr id="17" name="Content Placeholder 2">
            <a:extLst>
              <a:ext uri="{FF2B5EF4-FFF2-40B4-BE49-F238E27FC236}">
                <a16:creationId xmlns:a16="http://schemas.microsoft.com/office/drawing/2014/main" id="{953E3134-5EAA-4B4E-84B7-728C1E9028C0}"/>
              </a:ext>
            </a:extLst>
          </p:cNvPr>
          <p:cNvSpPr txBox="1">
            <a:spLocks/>
          </p:cNvSpPr>
          <p:nvPr/>
        </p:nvSpPr>
        <p:spPr>
          <a:xfrm>
            <a:off x="338138" y="1330325"/>
            <a:ext cx="725805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400" dirty="0"/>
              <a:t>To manage the license for n number of clients</a:t>
            </a:r>
          </a:p>
          <a:p>
            <a:pPr marL="0" indent="0">
              <a:buFont typeface="Arial" panose="020B0604020202020204" pitchFamily="34" charset="0"/>
              <a:buNone/>
            </a:pPr>
            <a:r>
              <a:rPr lang="en-IN" sz="2400" b="1" dirty="0">
                <a:solidFill>
                  <a:srgbClr val="FF0000"/>
                </a:solidFill>
              </a:rPr>
              <a:t>As a Super Admin</a:t>
            </a:r>
            <a:endParaRPr lang="en-US" sz="2400" b="1" dirty="0">
              <a:solidFill>
                <a:srgbClr val="FF0000"/>
              </a:solidFill>
            </a:endParaRPr>
          </a:p>
          <a:p>
            <a:pPr lvl="1"/>
            <a:r>
              <a:rPr lang="en-IN" sz="2000" dirty="0"/>
              <a:t>Able to see/edit/all data with respect to clients, admins</a:t>
            </a:r>
            <a:endParaRPr lang="en-US" sz="2000" dirty="0"/>
          </a:p>
          <a:p>
            <a:pPr lvl="1"/>
            <a:r>
              <a:rPr lang="en-IN" sz="2000" dirty="0"/>
              <a:t>Able to add clients + licenses</a:t>
            </a:r>
            <a:endParaRPr lang="en-US" sz="2000" dirty="0"/>
          </a:p>
          <a:p>
            <a:pPr lvl="1"/>
            <a:r>
              <a:rPr lang="en-IN" sz="2000" dirty="0"/>
              <a:t>Able to add admins to clients</a:t>
            </a:r>
          </a:p>
          <a:p>
            <a:pPr marL="0" indent="0">
              <a:buFont typeface="Arial" panose="020B0604020202020204" pitchFamily="34" charset="0"/>
              <a:buNone/>
            </a:pPr>
            <a:r>
              <a:rPr lang="en-IN" sz="2400" b="1" dirty="0">
                <a:solidFill>
                  <a:srgbClr val="FF0000"/>
                </a:solidFill>
              </a:rPr>
              <a:t>As an Admin</a:t>
            </a:r>
          </a:p>
          <a:p>
            <a:pPr lvl="1"/>
            <a:r>
              <a:rPr lang="en-IN" sz="2000" dirty="0"/>
              <a:t>Able to see only the client and the admin details.</a:t>
            </a:r>
            <a:endParaRPr lang="en-US" sz="2400" dirty="0"/>
          </a:p>
          <a:p>
            <a:pPr marL="0" indent="0">
              <a:buFont typeface="Arial" panose="020B0604020202020204" pitchFamily="34" charset="0"/>
              <a:buNone/>
            </a:pPr>
            <a:endParaRPr lang="en-US" sz="2400" dirty="0"/>
          </a:p>
        </p:txBody>
      </p:sp>
      <p:sp>
        <p:nvSpPr>
          <p:cNvPr id="32" name="Oval 31">
            <a:extLst>
              <a:ext uri="{FF2B5EF4-FFF2-40B4-BE49-F238E27FC236}">
                <a16:creationId xmlns:a16="http://schemas.microsoft.com/office/drawing/2014/main" id="{9C1C536C-FF94-4581-BD4B-08C8C3C6C0A2}"/>
              </a:ext>
            </a:extLst>
          </p:cNvPr>
          <p:cNvSpPr/>
          <p:nvPr/>
        </p:nvSpPr>
        <p:spPr>
          <a:xfrm>
            <a:off x="8889774" y="1706986"/>
            <a:ext cx="1737360" cy="1737360"/>
          </a:xfrm>
          <a:prstGeom prst="ellipse">
            <a:avLst/>
          </a:prstGeom>
          <a:solidFill>
            <a:srgbClr val="506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Man">
            <a:extLst>
              <a:ext uri="{FF2B5EF4-FFF2-40B4-BE49-F238E27FC236}">
                <a16:creationId xmlns:a16="http://schemas.microsoft.com/office/drawing/2014/main" id="{6EE1E8C8-F71D-4BA3-8B14-6A835192F1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5343" y="2006660"/>
            <a:ext cx="1156697" cy="1156697"/>
          </a:xfrm>
          <a:prstGeom prst="rect">
            <a:avLst/>
          </a:prstGeom>
        </p:spPr>
      </p:pic>
      <p:cxnSp>
        <p:nvCxnSpPr>
          <p:cNvPr id="34" name="Straight Connector 33">
            <a:extLst>
              <a:ext uri="{FF2B5EF4-FFF2-40B4-BE49-F238E27FC236}">
                <a16:creationId xmlns:a16="http://schemas.microsoft.com/office/drawing/2014/main" id="{C74C0C8F-95B3-4CAA-887E-BE2C6FDBAFAF}"/>
              </a:ext>
            </a:extLst>
          </p:cNvPr>
          <p:cNvCxnSpPr>
            <a:cxnSpLocks/>
            <a:stCxn id="35" idx="6"/>
            <a:endCxn id="32" idx="0"/>
          </p:cNvCxnSpPr>
          <p:nvPr/>
        </p:nvCxnSpPr>
        <p:spPr>
          <a:xfrm>
            <a:off x="6363074" y="870448"/>
            <a:ext cx="3395380" cy="836538"/>
          </a:xfrm>
          <a:prstGeom prst="line">
            <a:avLst/>
          </a:prstGeom>
          <a:ln w="38100" cap="rnd">
            <a:solidFill>
              <a:srgbClr val="50656C"/>
            </a:solidFill>
            <a:prstDash val="sysDot"/>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BD88963-0B54-46F1-B883-A21E43DC3421}"/>
              </a:ext>
            </a:extLst>
          </p:cNvPr>
          <p:cNvSpPr/>
          <p:nvPr/>
        </p:nvSpPr>
        <p:spPr>
          <a:xfrm>
            <a:off x="5905874" y="641848"/>
            <a:ext cx="457200" cy="457200"/>
          </a:xfrm>
          <a:prstGeom prst="ellipse">
            <a:avLst/>
          </a:prstGeom>
          <a:solidFill>
            <a:srgbClr val="506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B3A19EBE-1777-41CB-B8E8-9CB043E0F862}"/>
              </a:ext>
            </a:extLst>
          </p:cNvPr>
          <p:cNvCxnSpPr>
            <a:cxnSpLocks/>
          </p:cNvCxnSpPr>
          <p:nvPr/>
        </p:nvCxnSpPr>
        <p:spPr>
          <a:xfrm>
            <a:off x="6077965" y="920419"/>
            <a:ext cx="3357672" cy="2446966"/>
          </a:xfrm>
          <a:prstGeom prst="line">
            <a:avLst/>
          </a:prstGeom>
          <a:ln w="38100" cap="rnd">
            <a:solidFill>
              <a:srgbClr val="50656C"/>
            </a:solidFill>
            <a:prstDash val="sysDot"/>
          </a:ln>
        </p:spPr>
        <p:style>
          <a:lnRef idx="1">
            <a:schemeClr val="accent1"/>
          </a:lnRef>
          <a:fillRef idx="0">
            <a:schemeClr val="accent1"/>
          </a:fillRef>
          <a:effectRef idx="0">
            <a:schemeClr val="accent1"/>
          </a:effectRef>
          <a:fontRef idx="minor">
            <a:schemeClr val="tx1"/>
          </a:fontRef>
        </p:style>
      </p:cxnSp>
      <p:pic>
        <p:nvPicPr>
          <p:cNvPr id="37" name="Graphic 36" descr="Man">
            <a:extLst>
              <a:ext uri="{FF2B5EF4-FFF2-40B4-BE49-F238E27FC236}">
                <a16:creationId xmlns:a16="http://schemas.microsoft.com/office/drawing/2014/main" id="{1090DCCC-18A7-4988-B77D-4912E9E631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96287" y="4862513"/>
            <a:ext cx="1476375" cy="1296743"/>
          </a:xfrm>
          <a:prstGeom prst="rect">
            <a:avLst/>
          </a:prstGeom>
        </p:spPr>
      </p:pic>
      <p:pic>
        <p:nvPicPr>
          <p:cNvPr id="38" name="Graphic 37" descr="Man">
            <a:extLst>
              <a:ext uri="{FF2B5EF4-FFF2-40B4-BE49-F238E27FC236}">
                <a16:creationId xmlns:a16="http://schemas.microsoft.com/office/drawing/2014/main" id="{650C9D46-F537-4E72-A0D2-7E1DD127EA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34474" y="4862519"/>
            <a:ext cx="1476375" cy="1296736"/>
          </a:xfrm>
          <a:prstGeom prst="rect">
            <a:avLst/>
          </a:prstGeom>
        </p:spPr>
      </p:pic>
      <p:pic>
        <p:nvPicPr>
          <p:cNvPr id="39" name="Graphic 38" descr="Man">
            <a:extLst>
              <a:ext uri="{FF2B5EF4-FFF2-40B4-BE49-F238E27FC236}">
                <a16:creationId xmlns:a16="http://schemas.microsoft.com/office/drawing/2014/main" id="{7321DC47-F862-451D-833D-721E53BFDB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72661" y="4862518"/>
            <a:ext cx="1476375" cy="1296736"/>
          </a:xfrm>
          <a:prstGeom prst="rect">
            <a:avLst/>
          </a:prstGeom>
        </p:spPr>
      </p:pic>
      <p:pic>
        <p:nvPicPr>
          <p:cNvPr id="40" name="Graphic 39" descr="Man">
            <a:extLst>
              <a:ext uri="{FF2B5EF4-FFF2-40B4-BE49-F238E27FC236}">
                <a16:creationId xmlns:a16="http://schemas.microsoft.com/office/drawing/2014/main" id="{E2F9F5B7-77F0-4747-A316-F2AF7998A0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10848" y="4862517"/>
            <a:ext cx="1476375" cy="1296736"/>
          </a:xfrm>
          <a:prstGeom prst="rect">
            <a:avLst/>
          </a:prstGeom>
        </p:spPr>
      </p:pic>
      <p:pic>
        <p:nvPicPr>
          <p:cNvPr id="41" name="Graphic 40" descr="Man">
            <a:extLst>
              <a:ext uri="{FF2B5EF4-FFF2-40B4-BE49-F238E27FC236}">
                <a16:creationId xmlns:a16="http://schemas.microsoft.com/office/drawing/2014/main" id="{B3BBAC53-A172-4AEB-AA03-3A54837877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49035" y="4900717"/>
            <a:ext cx="1476375" cy="1258535"/>
          </a:xfrm>
          <a:prstGeom prst="rect">
            <a:avLst/>
          </a:prstGeom>
        </p:spPr>
      </p:pic>
      <p:pic>
        <p:nvPicPr>
          <p:cNvPr id="42" name="Graphic 41" descr="Man">
            <a:extLst>
              <a:ext uri="{FF2B5EF4-FFF2-40B4-BE49-F238E27FC236}">
                <a16:creationId xmlns:a16="http://schemas.microsoft.com/office/drawing/2014/main" id="{14A4A0B2-5950-464D-B49C-0574F6AD52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87222" y="4900717"/>
            <a:ext cx="1476375" cy="1258534"/>
          </a:xfrm>
          <a:prstGeom prst="rect">
            <a:avLst/>
          </a:prstGeom>
        </p:spPr>
      </p:pic>
      <p:pic>
        <p:nvPicPr>
          <p:cNvPr id="43" name="Graphic 42" descr="Man">
            <a:extLst>
              <a:ext uri="{FF2B5EF4-FFF2-40B4-BE49-F238E27FC236}">
                <a16:creationId xmlns:a16="http://schemas.microsoft.com/office/drawing/2014/main" id="{13A7DB36-1FF4-4BAE-BC09-8CEEBCB1A4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25409" y="4862514"/>
            <a:ext cx="1476375" cy="1296736"/>
          </a:xfrm>
          <a:prstGeom prst="rect">
            <a:avLst/>
          </a:prstGeom>
        </p:spPr>
      </p:pic>
      <p:pic>
        <p:nvPicPr>
          <p:cNvPr id="44" name="Graphic 43" descr="Man">
            <a:extLst>
              <a:ext uri="{FF2B5EF4-FFF2-40B4-BE49-F238E27FC236}">
                <a16:creationId xmlns:a16="http://schemas.microsoft.com/office/drawing/2014/main" id="{5753059B-EE0A-45D1-A1AA-F917BE0DA7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63596" y="4862513"/>
            <a:ext cx="1476375" cy="1296736"/>
          </a:xfrm>
          <a:prstGeom prst="rect">
            <a:avLst/>
          </a:prstGeom>
        </p:spPr>
      </p:pic>
    </p:spTree>
    <p:extLst>
      <p:ext uri="{BB962C8B-B14F-4D97-AF65-F5344CB8AC3E}">
        <p14:creationId xmlns:p14="http://schemas.microsoft.com/office/powerpoint/2010/main" val="92987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5BD49C1-D1AA-4F68-9A2C-E083B428BF96}"/>
              </a:ext>
            </a:extLst>
          </p:cNvPr>
          <p:cNvGrpSpPr/>
          <p:nvPr/>
        </p:nvGrpSpPr>
        <p:grpSpPr>
          <a:xfrm>
            <a:off x="1" y="6224953"/>
            <a:ext cx="12191999" cy="633047"/>
            <a:chOff x="1" y="6224953"/>
            <a:chExt cx="12191999" cy="633047"/>
          </a:xfrm>
        </p:grpSpPr>
        <p:sp>
          <p:nvSpPr>
            <p:cNvPr id="12" name="Flowchart: Process 11">
              <a:extLst>
                <a:ext uri="{FF2B5EF4-FFF2-40B4-BE49-F238E27FC236}">
                  <a16:creationId xmlns:a16="http://schemas.microsoft.com/office/drawing/2014/main" id="{24D75F95-A8AA-4BC8-87C3-719F1DCAA9A9}"/>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11.png">
              <a:extLst>
                <a:ext uri="{FF2B5EF4-FFF2-40B4-BE49-F238E27FC236}">
                  <a16:creationId xmlns:a16="http://schemas.microsoft.com/office/drawing/2014/main" id="{A149BE72-F086-4C6B-9EDE-5F5692D1162D}"/>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93A9055B-5179-4F55-8AAC-927AB358D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5" name="Rectangle 14">
            <a:extLst>
              <a:ext uri="{FF2B5EF4-FFF2-40B4-BE49-F238E27FC236}">
                <a16:creationId xmlns:a16="http://schemas.microsoft.com/office/drawing/2014/main" id="{DF49D08D-2D20-420C-80FA-F1EC9F79D3C2}"/>
              </a:ext>
            </a:extLst>
          </p:cNvPr>
          <p:cNvSpPr/>
          <p:nvPr/>
        </p:nvSpPr>
        <p:spPr>
          <a:xfrm>
            <a:off x="823153" y="103666"/>
            <a:ext cx="8882240"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Client Management – by Super Admin</a:t>
            </a:r>
          </a:p>
        </p:txBody>
      </p:sp>
      <p:pic>
        <p:nvPicPr>
          <p:cNvPr id="17" name="Picture 16">
            <a:extLst>
              <a:ext uri="{FF2B5EF4-FFF2-40B4-BE49-F238E27FC236}">
                <a16:creationId xmlns:a16="http://schemas.microsoft.com/office/drawing/2014/main" id="{5AFC4495-EC06-4832-B738-726B0122526B}"/>
              </a:ext>
            </a:extLst>
          </p:cNvPr>
          <p:cNvPicPr>
            <a:picLocks noChangeAspect="1"/>
          </p:cNvPicPr>
          <p:nvPr/>
        </p:nvPicPr>
        <p:blipFill>
          <a:blip r:embed="rId4"/>
          <a:stretch>
            <a:fillRect/>
          </a:stretch>
        </p:blipFill>
        <p:spPr>
          <a:xfrm>
            <a:off x="966405" y="1932900"/>
            <a:ext cx="10051144" cy="4048439"/>
          </a:xfrm>
          <a:prstGeom prst="rect">
            <a:avLst/>
          </a:prstGeom>
        </p:spPr>
      </p:pic>
      <p:sp>
        <p:nvSpPr>
          <p:cNvPr id="2" name="Rectangle 1">
            <a:extLst>
              <a:ext uri="{FF2B5EF4-FFF2-40B4-BE49-F238E27FC236}">
                <a16:creationId xmlns:a16="http://schemas.microsoft.com/office/drawing/2014/main" id="{C0FBB698-3F20-480A-8606-26F276A92D81}"/>
              </a:ext>
            </a:extLst>
          </p:cNvPr>
          <p:cNvSpPr/>
          <p:nvPr/>
        </p:nvSpPr>
        <p:spPr>
          <a:xfrm>
            <a:off x="823153" y="1544348"/>
            <a:ext cx="3677160" cy="369332"/>
          </a:xfrm>
          <a:prstGeom prst="rect">
            <a:avLst/>
          </a:prstGeom>
        </p:spPr>
        <p:txBody>
          <a:bodyPr wrap="none">
            <a:spAutoFit/>
          </a:bodyPr>
          <a:lstStyle/>
          <a:p>
            <a:pPr lvl="0">
              <a:defRPr/>
            </a:pPr>
            <a:r>
              <a:rPr lang="en-US" dirty="0">
                <a:solidFill>
                  <a:schemeClr val="bg1"/>
                </a:solidFill>
                <a:latin typeface="Arial" panose="020B0604020202020204"/>
              </a:rPr>
              <a:t>Handle licensed clients effectively.</a:t>
            </a:r>
          </a:p>
        </p:txBody>
      </p:sp>
    </p:spTree>
    <p:extLst>
      <p:ext uri="{BB962C8B-B14F-4D97-AF65-F5344CB8AC3E}">
        <p14:creationId xmlns:p14="http://schemas.microsoft.com/office/powerpoint/2010/main" val="3877772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5BD49C1-D1AA-4F68-9A2C-E083B428BF96}"/>
              </a:ext>
            </a:extLst>
          </p:cNvPr>
          <p:cNvGrpSpPr/>
          <p:nvPr/>
        </p:nvGrpSpPr>
        <p:grpSpPr>
          <a:xfrm>
            <a:off x="1" y="6224953"/>
            <a:ext cx="12191999" cy="633047"/>
            <a:chOff x="1" y="6224953"/>
            <a:chExt cx="12191999" cy="633047"/>
          </a:xfrm>
        </p:grpSpPr>
        <p:sp>
          <p:nvSpPr>
            <p:cNvPr id="12" name="Flowchart: Process 11">
              <a:extLst>
                <a:ext uri="{FF2B5EF4-FFF2-40B4-BE49-F238E27FC236}">
                  <a16:creationId xmlns:a16="http://schemas.microsoft.com/office/drawing/2014/main" id="{24D75F95-A8AA-4BC8-87C3-719F1DCAA9A9}"/>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11.png">
              <a:extLst>
                <a:ext uri="{FF2B5EF4-FFF2-40B4-BE49-F238E27FC236}">
                  <a16:creationId xmlns:a16="http://schemas.microsoft.com/office/drawing/2014/main" id="{A149BE72-F086-4C6B-9EDE-5F5692D1162D}"/>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93A9055B-5179-4F55-8AAC-927AB358D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5" name="Rectangle 14">
            <a:extLst>
              <a:ext uri="{FF2B5EF4-FFF2-40B4-BE49-F238E27FC236}">
                <a16:creationId xmlns:a16="http://schemas.microsoft.com/office/drawing/2014/main" id="{DF49D08D-2D20-420C-80FA-F1EC9F79D3C2}"/>
              </a:ext>
            </a:extLst>
          </p:cNvPr>
          <p:cNvSpPr/>
          <p:nvPr/>
        </p:nvSpPr>
        <p:spPr>
          <a:xfrm>
            <a:off x="668237" y="103666"/>
            <a:ext cx="8882240"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Client Management – by Super Admin</a:t>
            </a:r>
          </a:p>
        </p:txBody>
      </p:sp>
      <p:pic>
        <p:nvPicPr>
          <p:cNvPr id="9" name="Picture 8">
            <a:extLst>
              <a:ext uri="{FF2B5EF4-FFF2-40B4-BE49-F238E27FC236}">
                <a16:creationId xmlns:a16="http://schemas.microsoft.com/office/drawing/2014/main" id="{9B0C1CE4-7088-4521-AF82-9BC8A906DADA}"/>
              </a:ext>
            </a:extLst>
          </p:cNvPr>
          <p:cNvPicPr>
            <a:picLocks noChangeAspect="1"/>
          </p:cNvPicPr>
          <p:nvPr/>
        </p:nvPicPr>
        <p:blipFill>
          <a:blip r:embed="rId4"/>
          <a:stretch>
            <a:fillRect/>
          </a:stretch>
        </p:blipFill>
        <p:spPr>
          <a:xfrm>
            <a:off x="552450" y="2035316"/>
            <a:ext cx="11284493" cy="3989247"/>
          </a:xfrm>
          <a:prstGeom prst="rect">
            <a:avLst/>
          </a:prstGeom>
        </p:spPr>
      </p:pic>
      <p:sp>
        <p:nvSpPr>
          <p:cNvPr id="10" name="Rectangle 9">
            <a:extLst>
              <a:ext uri="{FF2B5EF4-FFF2-40B4-BE49-F238E27FC236}">
                <a16:creationId xmlns:a16="http://schemas.microsoft.com/office/drawing/2014/main" id="{72476C05-48D2-4421-8776-D7BC7255160D}"/>
              </a:ext>
            </a:extLst>
          </p:cNvPr>
          <p:cNvSpPr/>
          <p:nvPr/>
        </p:nvSpPr>
        <p:spPr>
          <a:xfrm>
            <a:off x="838200" y="1665984"/>
            <a:ext cx="3677160" cy="369332"/>
          </a:xfrm>
          <a:prstGeom prst="rect">
            <a:avLst/>
          </a:prstGeom>
        </p:spPr>
        <p:txBody>
          <a:bodyPr wrap="none">
            <a:spAutoFit/>
          </a:bodyPr>
          <a:lstStyle/>
          <a:p>
            <a:pPr lvl="0">
              <a:defRPr/>
            </a:pPr>
            <a:r>
              <a:rPr lang="en-US" dirty="0">
                <a:solidFill>
                  <a:schemeClr val="bg1"/>
                </a:solidFill>
                <a:latin typeface="Arial" panose="020B0604020202020204"/>
              </a:rPr>
              <a:t>Handle licensed clients effectively.</a:t>
            </a:r>
          </a:p>
        </p:txBody>
      </p:sp>
    </p:spTree>
    <p:extLst>
      <p:ext uri="{BB962C8B-B14F-4D97-AF65-F5344CB8AC3E}">
        <p14:creationId xmlns:p14="http://schemas.microsoft.com/office/powerpoint/2010/main" val="3627050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0CBAAA3-131C-4452-BEC4-E18EA731B9F6}"/>
              </a:ext>
            </a:extLst>
          </p:cNvPr>
          <p:cNvSpPr/>
          <p:nvPr/>
        </p:nvSpPr>
        <p:spPr>
          <a:xfrm>
            <a:off x="0" y="0"/>
            <a:ext cx="5747657" cy="6224953"/>
          </a:xfrm>
          <a:prstGeom prst="rect">
            <a:avLst/>
          </a:prstGeom>
          <a:solidFill>
            <a:srgbClr val="93A8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mage result for alexa">
            <a:extLst>
              <a:ext uri="{FF2B5EF4-FFF2-40B4-BE49-F238E27FC236}">
                <a16:creationId xmlns:a16="http://schemas.microsoft.com/office/drawing/2014/main" id="{2D7DAF7C-1DDA-42B0-B859-B18D9DFEC5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28" r="21595"/>
          <a:stretch/>
        </p:blipFill>
        <p:spPr bwMode="auto">
          <a:xfrm>
            <a:off x="5478616" y="13470"/>
            <a:ext cx="6713384" cy="621148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6AD2962F-0E43-415E-911B-26AD2B081161}"/>
              </a:ext>
            </a:extLst>
          </p:cNvPr>
          <p:cNvSpPr txBox="1">
            <a:spLocks/>
          </p:cNvSpPr>
          <p:nvPr/>
        </p:nvSpPr>
        <p:spPr>
          <a:xfrm>
            <a:off x="568571" y="304799"/>
            <a:ext cx="4722476" cy="3171825"/>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hangingPunct="0"/>
            <a:r>
              <a:rPr lang="en-US" dirty="0"/>
              <a:t>Using </a:t>
            </a:r>
            <a:r>
              <a:rPr lang="en-US" sz="5300" b="1" dirty="0">
                <a:solidFill>
                  <a:schemeClr val="bg1"/>
                </a:solidFill>
              </a:rPr>
              <a:t>voice  </a:t>
            </a:r>
            <a:r>
              <a:rPr lang="en-US" dirty="0"/>
              <a:t>and </a:t>
            </a:r>
            <a:r>
              <a:rPr lang="en-US" b="1" dirty="0">
                <a:solidFill>
                  <a:schemeClr val="bg1"/>
                </a:solidFill>
              </a:rPr>
              <a:t>natural language </a:t>
            </a:r>
            <a:r>
              <a:rPr lang="en-US" dirty="0"/>
              <a:t>to command technology is no longer science fiction</a:t>
            </a:r>
          </a:p>
        </p:txBody>
      </p:sp>
      <p:sp>
        <p:nvSpPr>
          <p:cNvPr id="11" name="Text Placeholder 2">
            <a:extLst>
              <a:ext uri="{FF2B5EF4-FFF2-40B4-BE49-F238E27FC236}">
                <a16:creationId xmlns:a16="http://schemas.microsoft.com/office/drawing/2014/main" id="{8D940926-2559-48E2-B206-3EBE3FA57B60}"/>
              </a:ext>
            </a:extLst>
          </p:cNvPr>
          <p:cNvSpPr txBox="1">
            <a:spLocks/>
          </p:cNvSpPr>
          <p:nvPr/>
        </p:nvSpPr>
        <p:spPr>
          <a:xfrm>
            <a:off x="580293" y="3841989"/>
            <a:ext cx="4484076" cy="2113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hangingPunct="0">
              <a:buFont typeface="Arial" panose="020B0604020202020204" pitchFamily="34" charset="0"/>
              <a:buNone/>
            </a:pPr>
            <a:r>
              <a:rPr lang="en-US" sz="2200" dirty="0"/>
              <a:t>Voice-activated natural language processing systems like Google Home and Alexa have made great inroads into the digital assistant market.</a:t>
            </a:r>
          </a:p>
        </p:txBody>
      </p:sp>
      <p:sp>
        <p:nvSpPr>
          <p:cNvPr id="12" name="Rectangle 11">
            <a:extLst>
              <a:ext uri="{FF2B5EF4-FFF2-40B4-BE49-F238E27FC236}">
                <a16:creationId xmlns:a16="http://schemas.microsoft.com/office/drawing/2014/main" id="{A0AED14C-DEB5-4ACE-A085-1450C14B6311}"/>
              </a:ext>
            </a:extLst>
          </p:cNvPr>
          <p:cNvSpPr/>
          <p:nvPr/>
        </p:nvSpPr>
        <p:spPr>
          <a:xfrm flipV="1">
            <a:off x="580293" y="3453764"/>
            <a:ext cx="34290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cs typeface="Calibri"/>
            </a:endParaRPr>
          </a:p>
        </p:txBody>
      </p:sp>
      <p:grpSp>
        <p:nvGrpSpPr>
          <p:cNvPr id="15" name="Group 14">
            <a:extLst>
              <a:ext uri="{FF2B5EF4-FFF2-40B4-BE49-F238E27FC236}">
                <a16:creationId xmlns:a16="http://schemas.microsoft.com/office/drawing/2014/main" id="{CE8BA063-6639-48CD-917D-8068D8E23245}"/>
              </a:ext>
            </a:extLst>
          </p:cNvPr>
          <p:cNvGrpSpPr/>
          <p:nvPr/>
        </p:nvGrpSpPr>
        <p:grpSpPr>
          <a:xfrm>
            <a:off x="1" y="6224953"/>
            <a:ext cx="12191999" cy="633047"/>
            <a:chOff x="1" y="6224953"/>
            <a:chExt cx="12191999" cy="633047"/>
          </a:xfrm>
        </p:grpSpPr>
        <p:sp>
          <p:nvSpPr>
            <p:cNvPr id="16" name="Flowchart: Process 15">
              <a:extLst>
                <a:ext uri="{FF2B5EF4-FFF2-40B4-BE49-F238E27FC236}">
                  <a16:creationId xmlns:a16="http://schemas.microsoft.com/office/drawing/2014/main" id="{6C2F35C3-54C1-42B0-A061-FCC31B8E9786}"/>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image11.png">
              <a:extLst>
                <a:ext uri="{FF2B5EF4-FFF2-40B4-BE49-F238E27FC236}">
                  <a16:creationId xmlns:a16="http://schemas.microsoft.com/office/drawing/2014/main" id="{A8107506-4B3A-44C9-B15E-761195401381}"/>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8" name="Picture 17" descr="A drawing of a face&#10;&#10;Description generated with high confidence">
              <a:extLst>
                <a:ext uri="{FF2B5EF4-FFF2-40B4-BE49-F238E27FC236}">
                  <a16:creationId xmlns:a16="http://schemas.microsoft.com/office/drawing/2014/main" id="{A04D5012-5F4C-4DF5-87A9-2A009F0BA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Tree>
    <p:extLst>
      <p:ext uri="{BB962C8B-B14F-4D97-AF65-F5344CB8AC3E}">
        <p14:creationId xmlns:p14="http://schemas.microsoft.com/office/powerpoint/2010/main" val="1980475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0656C"/>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B7CFFD4-9713-4E9A-9217-3DF1A046E532}"/>
              </a:ext>
            </a:extLst>
          </p:cNvPr>
          <p:cNvGrpSpPr/>
          <p:nvPr/>
        </p:nvGrpSpPr>
        <p:grpSpPr>
          <a:xfrm>
            <a:off x="1" y="6229548"/>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0" name="Rectangle: Rounded Corners 9">
            <a:extLst>
              <a:ext uri="{FF2B5EF4-FFF2-40B4-BE49-F238E27FC236}">
                <a16:creationId xmlns:a16="http://schemas.microsoft.com/office/drawing/2014/main" id="{0B91B50C-FFD1-4961-9395-723FE3EDC69C}"/>
              </a:ext>
            </a:extLst>
          </p:cNvPr>
          <p:cNvSpPr/>
          <p:nvPr/>
        </p:nvSpPr>
        <p:spPr>
          <a:xfrm>
            <a:off x="6096000" y="2400842"/>
            <a:ext cx="4206240" cy="1157756"/>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Super Admin Credentials: </a:t>
            </a:r>
            <a:r>
              <a:rPr lang="en-US" dirty="0" err="1">
                <a:solidFill>
                  <a:schemeClr val="tx1">
                    <a:lumMod val="85000"/>
                    <a:lumOff val="15000"/>
                  </a:schemeClr>
                </a:solidFill>
              </a:rPr>
              <a:t>sadmin</a:t>
            </a:r>
            <a:r>
              <a:rPr lang="en-US" dirty="0">
                <a:solidFill>
                  <a:schemeClr val="tx1">
                    <a:lumMod val="85000"/>
                    <a:lumOff val="15000"/>
                  </a:schemeClr>
                </a:solidFill>
              </a:rPr>
              <a:t>/66879938967453217356</a:t>
            </a:r>
          </a:p>
        </p:txBody>
      </p:sp>
      <p:sp>
        <p:nvSpPr>
          <p:cNvPr id="11" name="Rectangle: Rounded Corners 10">
            <a:extLst>
              <a:ext uri="{FF2B5EF4-FFF2-40B4-BE49-F238E27FC236}">
                <a16:creationId xmlns:a16="http://schemas.microsoft.com/office/drawing/2014/main" id="{28BC4D7A-7B9F-4ED1-95A6-3DE476F007AB}"/>
              </a:ext>
            </a:extLst>
          </p:cNvPr>
          <p:cNvSpPr/>
          <p:nvPr/>
        </p:nvSpPr>
        <p:spPr>
          <a:xfrm>
            <a:off x="6165342" y="905505"/>
            <a:ext cx="4076699" cy="1157756"/>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hlinkClick r:id="rId4"/>
              </a:rPr>
              <a:t>http://35.165.108.250:8080/qupplet/clientManagement</a:t>
            </a:r>
            <a:endParaRPr lang="en-US" dirty="0"/>
          </a:p>
        </p:txBody>
      </p:sp>
      <p:sp>
        <p:nvSpPr>
          <p:cNvPr id="12" name="Rectangle: Rounded Corners 11">
            <a:extLst>
              <a:ext uri="{FF2B5EF4-FFF2-40B4-BE49-F238E27FC236}">
                <a16:creationId xmlns:a16="http://schemas.microsoft.com/office/drawing/2014/main" id="{584C1050-7C01-431B-A473-A21DF6986BD7}"/>
              </a:ext>
            </a:extLst>
          </p:cNvPr>
          <p:cNvSpPr/>
          <p:nvPr/>
        </p:nvSpPr>
        <p:spPr>
          <a:xfrm>
            <a:off x="6096000" y="3896179"/>
            <a:ext cx="4206240" cy="1157756"/>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Admin Credentials: </a:t>
            </a:r>
            <a:r>
              <a:rPr lang="en-IN" dirty="0" err="1">
                <a:solidFill>
                  <a:schemeClr val="tx1">
                    <a:lumMod val="85000"/>
                    <a:lumOff val="15000"/>
                  </a:schemeClr>
                </a:solidFill>
              </a:rPr>
              <a:t>venkatVakiti</a:t>
            </a:r>
            <a:r>
              <a:rPr lang="en-IN" dirty="0">
                <a:solidFill>
                  <a:schemeClr val="tx1">
                    <a:lumMod val="85000"/>
                    <a:lumOff val="15000"/>
                  </a:schemeClr>
                </a:solidFill>
              </a:rPr>
              <a:t>/</a:t>
            </a:r>
            <a:r>
              <a:rPr lang="en-IN" dirty="0" err="1">
                <a:solidFill>
                  <a:schemeClr val="tx1">
                    <a:lumMod val="85000"/>
                    <a:lumOff val="15000"/>
                  </a:schemeClr>
                </a:solidFill>
              </a:rPr>
              <a:t>venkatv</a:t>
            </a:r>
            <a:endParaRPr lang="en-US" dirty="0">
              <a:solidFill>
                <a:schemeClr val="tx1">
                  <a:lumMod val="85000"/>
                  <a:lumOff val="15000"/>
                </a:schemeClr>
              </a:solidFill>
            </a:endParaRPr>
          </a:p>
        </p:txBody>
      </p:sp>
      <p:sp>
        <p:nvSpPr>
          <p:cNvPr id="13" name="Flowchart: Manual Input 2">
            <a:extLst>
              <a:ext uri="{FF2B5EF4-FFF2-40B4-BE49-F238E27FC236}">
                <a16:creationId xmlns:a16="http://schemas.microsoft.com/office/drawing/2014/main" id="{1ED9EEA4-385F-4D6C-9BE6-E0C19BA64D0A}"/>
              </a:ext>
            </a:extLst>
          </p:cNvPr>
          <p:cNvSpPr/>
          <p:nvPr/>
        </p:nvSpPr>
        <p:spPr>
          <a:xfrm rot="5400000">
            <a:off x="-335844" y="335843"/>
            <a:ext cx="6224955" cy="555326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1113854-AF4D-4858-9A13-35DBC3A4F040}"/>
              </a:ext>
            </a:extLst>
          </p:cNvPr>
          <p:cNvSpPr/>
          <p:nvPr/>
        </p:nvSpPr>
        <p:spPr>
          <a:xfrm>
            <a:off x="149189" y="4198034"/>
            <a:ext cx="4709174"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mn-ea"/>
                <a:cs typeface="+mn-cs"/>
              </a:rPr>
              <a:t>Client Management</a:t>
            </a:r>
          </a:p>
        </p:txBody>
      </p:sp>
      <p:pic>
        <p:nvPicPr>
          <p:cNvPr id="14" name="Picture 2" descr="mage result for search">
            <a:extLst>
              <a:ext uri="{FF2B5EF4-FFF2-40B4-BE49-F238E27FC236}">
                <a16:creationId xmlns:a16="http://schemas.microsoft.com/office/drawing/2014/main" id="{7268AC49-EF24-4102-8F25-CA62E8E90074}"/>
              </a:ext>
            </a:extLst>
          </p:cNvPr>
          <p:cNvPicPr>
            <a:picLocks noChangeAspect="1" noChangeArrowheads="1"/>
          </p:cNvPicPr>
          <p:nvPr/>
        </p:nvPicPr>
        <p:blipFill rotWithShape="1">
          <a:blip r:embed="rId5">
            <a:alphaModFix amt="20000"/>
            <a:extLst>
              <a:ext uri="{28A0092B-C50C-407E-A947-70E740481C1C}">
                <a14:useLocalDpi xmlns:a14="http://schemas.microsoft.com/office/drawing/2010/main" val="0"/>
              </a:ext>
            </a:extLst>
          </a:blip>
          <a:srcRect l="20497" t="-776" b="660"/>
          <a:stretch/>
        </p:blipFill>
        <p:spPr bwMode="auto">
          <a:xfrm>
            <a:off x="0" y="3245"/>
            <a:ext cx="4626905" cy="2606605"/>
          </a:xfrm>
          <a:prstGeom prst="rect">
            <a:avLst/>
          </a:prstGeom>
          <a:solidFill>
            <a:schemeClr val="bg1"/>
          </a:solidFill>
          <a:extLst/>
        </p:spPr>
      </p:pic>
    </p:spTree>
    <p:extLst>
      <p:ext uri="{BB962C8B-B14F-4D97-AF65-F5344CB8AC3E}">
        <p14:creationId xmlns:p14="http://schemas.microsoft.com/office/powerpoint/2010/main" val="2558836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ge result for search">
            <a:extLst>
              <a:ext uri="{FF2B5EF4-FFF2-40B4-BE49-F238E27FC236}">
                <a16:creationId xmlns:a16="http://schemas.microsoft.com/office/drawing/2014/main" id="{942BABC3-8725-42AB-BD55-9FD31143F5B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1999" cy="6224953"/>
          </a:xfrm>
          <a:prstGeom prst="rect">
            <a:avLst/>
          </a:prstGeom>
          <a:solidFill>
            <a:schemeClr val="bg1"/>
          </a:solidFill>
          <a:extLst/>
        </p:spPr>
      </p:pic>
      <p:grpSp>
        <p:nvGrpSpPr>
          <p:cNvPr id="11" name="Group 10">
            <a:extLst>
              <a:ext uri="{FF2B5EF4-FFF2-40B4-BE49-F238E27FC236}">
                <a16:creationId xmlns:a16="http://schemas.microsoft.com/office/drawing/2014/main" id="{458E823D-759B-4B03-8929-29D32427D53F}"/>
              </a:ext>
            </a:extLst>
          </p:cNvPr>
          <p:cNvGrpSpPr/>
          <p:nvPr/>
        </p:nvGrpSpPr>
        <p:grpSpPr>
          <a:xfrm>
            <a:off x="1" y="6229548"/>
            <a:ext cx="12191999" cy="633047"/>
            <a:chOff x="1" y="6224953"/>
            <a:chExt cx="12191999" cy="633047"/>
          </a:xfrm>
        </p:grpSpPr>
        <p:sp>
          <p:nvSpPr>
            <p:cNvPr id="12" name="Flowchart: Process 11">
              <a:extLst>
                <a:ext uri="{FF2B5EF4-FFF2-40B4-BE49-F238E27FC236}">
                  <a16:creationId xmlns:a16="http://schemas.microsoft.com/office/drawing/2014/main" id="{BE906414-C083-4BFF-BA9D-DEF5BDA33391}"/>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11.png">
              <a:extLst>
                <a:ext uri="{FF2B5EF4-FFF2-40B4-BE49-F238E27FC236}">
                  <a16:creationId xmlns:a16="http://schemas.microsoft.com/office/drawing/2014/main" id="{AD3EF664-2EDE-4255-93CC-6023C57D14BF}"/>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7C33A9D8-2B82-4968-8F21-F98C86D3C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5" name="Content Placeholder 2">
            <a:extLst>
              <a:ext uri="{FF2B5EF4-FFF2-40B4-BE49-F238E27FC236}">
                <a16:creationId xmlns:a16="http://schemas.microsoft.com/office/drawing/2014/main" id="{3EA171BB-A8AB-4D3E-A145-A7321A1053C0}"/>
              </a:ext>
            </a:extLst>
          </p:cNvPr>
          <p:cNvSpPr txBox="1">
            <a:spLocks/>
          </p:cNvSpPr>
          <p:nvPr/>
        </p:nvSpPr>
        <p:spPr>
          <a:xfrm>
            <a:off x="324995" y="1775064"/>
            <a:ext cx="5842443" cy="330787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sz="1800" dirty="0"/>
              <a:t>To control the number of licensed users.</a:t>
            </a:r>
          </a:p>
          <a:p>
            <a:pPr marL="0" indent="0">
              <a:buFont typeface="Arial" panose="020B0604020202020204" pitchFamily="34" charset="0"/>
              <a:buNone/>
            </a:pPr>
            <a:r>
              <a:rPr lang="en-IN" sz="1800" b="1" dirty="0">
                <a:solidFill>
                  <a:srgbClr val="FF0000"/>
                </a:solidFill>
              </a:rPr>
              <a:t>As a Super Admin </a:t>
            </a:r>
          </a:p>
          <a:p>
            <a:pPr lvl="1"/>
            <a:r>
              <a:rPr lang="en-IN" sz="1400" dirty="0"/>
              <a:t>Add/Edit/Delete all the licensed admin users for each client.</a:t>
            </a:r>
          </a:p>
          <a:p>
            <a:pPr lvl="1"/>
            <a:r>
              <a:rPr lang="en-IN" sz="1400" dirty="0"/>
              <a:t>Have a drop down to pick the client name</a:t>
            </a:r>
            <a:endParaRPr lang="en-US" sz="1400" dirty="0"/>
          </a:p>
          <a:p>
            <a:pPr lvl="1"/>
            <a:r>
              <a:rPr lang="en-IN" sz="1400" dirty="0"/>
              <a:t>Once picks the client name – See all that the “admin” can see – i.e. all users for that client</a:t>
            </a:r>
            <a:endParaRPr lang="en-US" sz="1400" dirty="0"/>
          </a:p>
          <a:p>
            <a:pPr marL="0" indent="0">
              <a:buFont typeface="Arial" panose="020B0604020202020204" pitchFamily="34" charset="0"/>
              <a:buNone/>
            </a:pPr>
            <a:r>
              <a:rPr lang="en-IN" sz="1800" b="1" dirty="0">
                <a:solidFill>
                  <a:srgbClr val="FF0000"/>
                </a:solidFill>
              </a:rPr>
              <a:t>As an Admin</a:t>
            </a:r>
            <a:endParaRPr lang="en-US" sz="1800" b="1" dirty="0">
              <a:solidFill>
                <a:srgbClr val="FF0000"/>
              </a:solidFill>
            </a:endParaRPr>
          </a:p>
          <a:p>
            <a:pPr lvl="1"/>
            <a:r>
              <a:rPr lang="en-IN" sz="1400" dirty="0"/>
              <a:t>Add/Edit/Delete the licensed users for the client allocated for the admin. </a:t>
            </a:r>
          </a:p>
          <a:p>
            <a:pPr lvl="1"/>
            <a:r>
              <a:rPr lang="en-IN" sz="1400" dirty="0"/>
              <a:t>Able to see only the licensed users allocated for the client.</a:t>
            </a:r>
            <a:endParaRPr lang="en-US" sz="1400" dirty="0"/>
          </a:p>
          <a:p>
            <a:pPr lvl="1"/>
            <a:r>
              <a:rPr lang="en-US" sz="1400" dirty="0"/>
              <a:t>Able to add number users allocated for the client only.</a:t>
            </a:r>
          </a:p>
        </p:txBody>
      </p:sp>
      <p:sp>
        <p:nvSpPr>
          <p:cNvPr id="16" name="Rectangle 15">
            <a:extLst>
              <a:ext uri="{FF2B5EF4-FFF2-40B4-BE49-F238E27FC236}">
                <a16:creationId xmlns:a16="http://schemas.microsoft.com/office/drawing/2014/main" id="{02930805-130B-40D0-BE66-03132EC3E0AA}"/>
              </a:ext>
            </a:extLst>
          </p:cNvPr>
          <p:cNvSpPr/>
          <p:nvPr/>
        </p:nvSpPr>
        <p:spPr>
          <a:xfrm>
            <a:off x="141986" y="73709"/>
            <a:ext cx="4448334"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User Management</a:t>
            </a:r>
          </a:p>
        </p:txBody>
      </p:sp>
      <p:pic>
        <p:nvPicPr>
          <p:cNvPr id="18" name="Picture 17" descr="A close up of a sign&#10;&#10;Description generated with high confidence">
            <a:extLst>
              <a:ext uri="{FF2B5EF4-FFF2-40B4-BE49-F238E27FC236}">
                <a16:creationId xmlns:a16="http://schemas.microsoft.com/office/drawing/2014/main" id="{A68018C1-C1F7-41C5-BADA-97E09EE0B9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4802" y="1073593"/>
            <a:ext cx="5202371" cy="5202371"/>
          </a:xfrm>
          <a:prstGeom prst="rect">
            <a:avLst/>
          </a:prstGeom>
        </p:spPr>
      </p:pic>
    </p:spTree>
    <p:extLst>
      <p:ext uri="{BB962C8B-B14F-4D97-AF65-F5344CB8AC3E}">
        <p14:creationId xmlns:p14="http://schemas.microsoft.com/office/powerpoint/2010/main" val="1849753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5BD49C1-D1AA-4F68-9A2C-E083B428BF96}"/>
              </a:ext>
            </a:extLst>
          </p:cNvPr>
          <p:cNvGrpSpPr/>
          <p:nvPr/>
        </p:nvGrpSpPr>
        <p:grpSpPr>
          <a:xfrm>
            <a:off x="1" y="6224953"/>
            <a:ext cx="12191999" cy="633047"/>
            <a:chOff x="1" y="6224953"/>
            <a:chExt cx="12191999" cy="633047"/>
          </a:xfrm>
        </p:grpSpPr>
        <p:sp>
          <p:nvSpPr>
            <p:cNvPr id="12" name="Flowchart: Process 11">
              <a:extLst>
                <a:ext uri="{FF2B5EF4-FFF2-40B4-BE49-F238E27FC236}">
                  <a16:creationId xmlns:a16="http://schemas.microsoft.com/office/drawing/2014/main" id="{24D75F95-A8AA-4BC8-87C3-719F1DCAA9A9}"/>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11.png">
              <a:extLst>
                <a:ext uri="{FF2B5EF4-FFF2-40B4-BE49-F238E27FC236}">
                  <a16:creationId xmlns:a16="http://schemas.microsoft.com/office/drawing/2014/main" id="{A149BE72-F086-4C6B-9EDE-5F5692D1162D}"/>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93A9055B-5179-4F55-8AAC-927AB358D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5" name="Rectangle 14">
            <a:extLst>
              <a:ext uri="{FF2B5EF4-FFF2-40B4-BE49-F238E27FC236}">
                <a16:creationId xmlns:a16="http://schemas.microsoft.com/office/drawing/2014/main" id="{DF49D08D-2D20-420C-80FA-F1EC9F79D3C2}"/>
              </a:ext>
            </a:extLst>
          </p:cNvPr>
          <p:cNvSpPr/>
          <p:nvPr/>
        </p:nvSpPr>
        <p:spPr>
          <a:xfrm>
            <a:off x="141986" y="73709"/>
            <a:ext cx="4448334"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User Management</a:t>
            </a:r>
          </a:p>
        </p:txBody>
      </p:sp>
      <p:pic>
        <p:nvPicPr>
          <p:cNvPr id="10" name="Picture 9">
            <a:extLst>
              <a:ext uri="{FF2B5EF4-FFF2-40B4-BE49-F238E27FC236}">
                <a16:creationId xmlns:a16="http://schemas.microsoft.com/office/drawing/2014/main" id="{42EE78E5-C4E0-4ED3-9AC4-BD88D272E786}"/>
              </a:ext>
            </a:extLst>
          </p:cNvPr>
          <p:cNvPicPr>
            <a:picLocks noChangeAspect="1"/>
          </p:cNvPicPr>
          <p:nvPr/>
        </p:nvPicPr>
        <p:blipFill>
          <a:blip r:embed="rId4"/>
          <a:stretch>
            <a:fillRect/>
          </a:stretch>
        </p:blipFill>
        <p:spPr>
          <a:xfrm>
            <a:off x="657350" y="1712691"/>
            <a:ext cx="10877300" cy="3953357"/>
          </a:xfrm>
          <a:prstGeom prst="rect">
            <a:avLst/>
          </a:prstGeom>
        </p:spPr>
      </p:pic>
      <p:sp>
        <p:nvSpPr>
          <p:cNvPr id="2" name="Rectangle 1">
            <a:extLst>
              <a:ext uri="{FF2B5EF4-FFF2-40B4-BE49-F238E27FC236}">
                <a16:creationId xmlns:a16="http://schemas.microsoft.com/office/drawing/2014/main" id="{9C146E3A-2233-4535-8019-63A83DF66E96}"/>
              </a:ext>
            </a:extLst>
          </p:cNvPr>
          <p:cNvSpPr/>
          <p:nvPr/>
        </p:nvSpPr>
        <p:spPr>
          <a:xfrm>
            <a:off x="585476" y="1196994"/>
            <a:ext cx="5211683" cy="369332"/>
          </a:xfrm>
          <a:prstGeom prst="rect">
            <a:avLst/>
          </a:prstGeom>
        </p:spPr>
        <p:txBody>
          <a:bodyPr wrap="none">
            <a:spAutoFit/>
          </a:bodyPr>
          <a:lstStyle/>
          <a:p>
            <a:pPr lvl="0">
              <a:defRPr/>
            </a:pPr>
            <a:r>
              <a:rPr lang="en-US" dirty="0">
                <a:solidFill>
                  <a:schemeClr val="bg1"/>
                </a:solidFill>
                <a:latin typeface="Arial" panose="020B0604020202020204" pitchFamily="34" charset="0"/>
                <a:cs typeface="Arial" panose="020B0604020202020204" pitchFamily="34" charset="0"/>
              </a:rPr>
              <a:t>Add/Activate/Deactivate the users for each client.</a:t>
            </a:r>
          </a:p>
        </p:txBody>
      </p:sp>
    </p:spTree>
    <p:extLst>
      <p:ext uri="{BB962C8B-B14F-4D97-AF65-F5344CB8AC3E}">
        <p14:creationId xmlns:p14="http://schemas.microsoft.com/office/powerpoint/2010/main" val="2101775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0656C"/>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B7CFFD4-9713-4E9A-9217-3DF1A046E532}"/>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31663A8C-E799-4996-A69B-9295114E3690}"/>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image11.png">
              <a:extLst>
                <a:ext uri="{FF2B5EF4-FFF2-40B4-BE49-F238E27FC236}">
                  <a16:creationId xmlns:a16="http://schemas.microsoft.com/office/drawing/2014/main" id="{FD53ADDC-69A9-40F0-A2CE-C38864A18193}"/>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8" name="Picture 27" descr="A drawing of a face&#10;&#10;Description generated with high confidence">
              <a:extLst>
                <a:ext uri="{FF2B5EF4-FFF2-40B4-BE49-F238E27FC236}">
                  <a16:creationId xmlns:a16="http://schemas.microsoft.com/office/drawing/2014/main" id="{8EE7C34D-7AE4-45E5-97BD-2D737EC32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4" name="Rectangle 13">
            <a:extLst>
              <a:ext uri="{FF2B5EF4-FFF2-40B4-BE49-F238E27FC236}">
                <a16:creationId xmlns:a16="http://schemas.microsoft.com/office/drawing/2014/main" id="{3486B6B0-EB37-4352-8D34-4365F764B5DF}"/>
              </a:ext>
            </a:extLst>
          </p:cNvPr>
          <p:cNvSpPr/>
          <p:nvPr/>
        </p:nvSpPr>
        <p:spPr>
          <a:xfrm>
            <a:off x="141986" y="73709"/>
            <a:ext cx="4448334"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User Management</a:t>
            </a:r>
          </a:p>
        </p:txBody>
      </p:sp>
      <p:grpSp>
        <p:nvGrpSpPr>
          <p:cNvPr id="2" name="Group 1">
            <a:extLst>
              <a:ext uri="{FF2B5EF4-FFF2-40B4-BE49-F238E27FC236}">
                <a16:creationId xmlns:a16="http://schemas.microsoft.com/office/drawing/2014/main" id="{82329B04-41D2-47AC-B60F-A6A5870F3F25}"/>
              </a:ext>
            </a:extLst>
          </p:cNvPr>
          <p:cNvGrpSpPr/>
          <p:nvPr/>
        </p:nvGrpSpPr>
        <p:grpSpPr>
          <a:xfrm>
            <a:off x="609600" y="1321971"/>
            <a:ext cx="10972800" cy="4392537"/>
            <a:chOff x="609600" y="1321971"/>
            <a:chExt cx="10972800" cy="4392537"/>
          </a:xfrm>
        </p:grpSpPr>
        <p:sp>
          <p:nvSpPr>
            <p:cNvPr id="10" name="Rectangle: Rounded Corners 9">
              <a:extLst>
                <a:ext uri="{FF2B5EF4-FFF2-40B4-BE49-F238E27FC236}">
                  <a16:creationId xmlns:a16="http://schemas.microsoft.com/office/drawing/2014/main" id="{0B91B50C-FFD1-4961-9395-723FE3EDC69C}"/>
                </a:ext>
              </a:extLst>
            </p:cNvPr>
            <p:cNvSpPr/>
            <p:nvPr/>
          </p:nvSpPr>
          <p:spPr>
            <a:xfrm>
              <a:off x="6096000" y="2950371"/>
              <a:ext cx="5486400" cy="1097280"/>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Super Admin Credentials: </a:t>
              </a:r>
              <a:r>
                <a:rPr lang="en-US" dirty="0" err="1">
                  <a:solidFill>
                    <a:schemeClr val="tx1">
                      <a:lumMod val="85000"/>
                      <a:lumOff val="15000"/>
                    </a:schemeClr>
                  </a:solidFill>
                </a:rPr>
                <a:t>sadmin</a:t>
              </a:r>
              <a:r>
                <a:rPr lang="en-US" dirty="0">
                  <a:solidFill>
                    <a:schemeClr val="tx1">
                      <a:lumMod val="85000"/>
                      <a:lumOff val="15000"/>
                    </a:schemeClr>
                  </a:solidFill>
                </a:rPr>
                <a:t>/66879938967453217356</a:t>
              </a:r>
            </a:p>
          </p:txBody>
        </p:sp>
        <p:sp>
          <p:nvSpPr>
            <p:cNvPr id="11" name="Rectangle: Rounded Corners 10">
              <a:extLst>
                <a:ext uri="{FF2B5EF4-FFF2-40B4-BE49-F238E27FC236}">
                  <a16:creationId xmlns:a16="http://schemas.microsoft.com/office/drawing/2014/main" id="{28BC4D7A-7B9F-4ED1-95A6-3DE476F007AB}"/>
                </a:ext>
              </a:extLst>
            </p:cNvPr>
            <p:cNvSpPr/>
            <p:nvPr/>
          </p:nvSpPr>
          <p:spPr>
            <a:xfrm>
              <a:off x="609600" y="1587531"/>
              <a:ext cx="5486400" cy="1097280"/>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hlinkClick r:id="rId4"/>
                </a:rPr>
                <a:t>http://35.165.108.250:8080/qupplet/showusermgmt</a:t>
              </a:r>
              <a:endParaRPr lang="en-US" dirty="0"/>
            </a:p>
          </p:txBody>
        </p:sp>
        <p:sp>
          <p:nvSpPr>
            <p:cNvPr id="12" name="Rectangle: Rounded Corners 11">
              <a:extLst>
                <a:ext uri="{FF2B5EF4-FFF2-40B4-BE49-F238E27FC236}">
                  <a16:creationId xmlns:a16="http://schemas.microsoft.com/office/drawing/2014/main" id="{584C1050-7C01-431B-A473-A21DF6986BD7}"/>
                </a:ext>
              </a:extLst>
            </p:cNvPr>
            <p:cNvSpPr/>
            <p:nvPr/>
          </p:nvSpPr>
          <p:spPr>
            <a:xfrm>
              <a:off x="609600" y="4617228"/>
              <a:ext cx="5486400" cy="1097280"/>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Admin Credentials: </a:t>
              </a:r>
              <a:r>
                <a:rPr lang="en-IN" dirty="0" err="1">
                  <a:solidFill>
                    <a:schemeClr val="tx1">
                      <a:lumMod val="85000"/>
                      <a:lumOff val="15000"/>
                    </a:schemeClr>
                  </a:solidFill>
                </a:rPr>
                <a:t>venkat</a:t>
              </a:r>
              <a:r>
                <a:rPr lang="en-IN" dirty="0">
                  <a:solidFill>
                    <a:schemeClr val="tx1">
                      <a:lumMod val="85000"/>
                      <a:lumOff val="15000"/>
                    </a:schemeClr>
                  </a:solidFill>
                </a:rPr>
                <a:t> Vakiti/</a:t>
              </a:r>
              <a:r>
                <a:rPr lang="en-IN" dirty="0" err="1">
                  <a:solidFill>
                    <a:schemeClr val="tx1">
                      <a:lumMod val="85000"/>
                      <a:lumOff val="15000"/>
                    </a:schemeClr>
                  </a:solidFill>
                </a:rPr>
                <a:t>venkatv</a:t>
              </a:r>
              <a:endParaRPr lang="en-US" dirty="0">
                <a:solidFill>
                  <a:schemeClr val="tx1">
                    <a:lumMod val="85000"/>
                    <a:lumOff val="15000"/>
                  </a:schemeClr>
                </a:solidFill>
              </a:endParaRPr>
            </a:p>
          </p:txBody>
        </p:sp>
        <p:sp>
          <p:nvSpPr>
            <p:cNvPr id="13" name="Flowchart: Manual Input 2">
              <a:extLst>
                <a:ext uri="{FF2B5EF4-FFF2-40B4-BE49-F238E27FC236}">
                  <a16:creationId xmlns:a16="http://schemas.microsoft.com/office/drawing/2014/main" id="{1ED9EEA4-385F-4D6C-9BE6-E0C19BA64D0A}"/>
                </a:ext>
              </a:extLst>
            </p:cNvPr>
            <p:cNvSpPr/>
            <p:nvPr/>
          </p:nvSpPr>
          <p:spPr>
            <a:xfrm rot="16200000" flipH="1">
              <a:off x="5529117" y="1236391"/>
              <a:ext cx="481303" cy="6524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lowchart: Manual Input 2">
              <a:extLst>
                <a:ext uri="{FF2B5EF4-FFF2-40B4-BE49-F238E27FC236}">
                  <a16:creationId xmlns:a16="http://schemas.microsoft.com/office/drawing/2014/main" id="{F3CCC696-B213-4E74-BCFA-2C427DA0D665}"/>
                </a:ext>
              </a:extLst>
            </p:cNvPr>
            <p:cNvSpPr/>
            <p:nvPr/>
          </p:nvSpPr>
          <p:spPr>
            <a:xfrm rot="16200000" flipH="1">
              <a:off x="11015517" y="2660378"/>
              <a:ext cx="481303" cy="6524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lowchart: Manual Input 2">
              <a:extLst>
                <a:ext uri="{FF2B5EF4-FFF2-40B4-BE49-F238E27FC236}">
                  <a16:creationId xmlns:a16="http://schemas.microsoft.com/office/drawing/2014/main" id="{285CC09F-1289-4A0B-A0FA-38A7F4910FA0}"/>
                </a:ext>
              </a:extLst>
            </p:cNvPr>
            <p:cNvSpPr/>
            <p:nvPr/>
          </p:nvSpPr>
          <p:spPr>
            <a:xfrm rot="16200000" flipH="1">
              <a:off x="5529116" y="4227631"/>
              <a:ext cx="481303" cy="6524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2288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ge result for search">
            <a:extLst>
              <a:ext uri="{FF2B5EF4-FFF2-40B4-BE49-F238E27FC236}">
                <a16:creationId xmlns:a16="http://schemas.microsoft.com/office/drawing/2014/main" id="{942BABC3-8725-42AB-BD55-9FD31143F5B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128588"/>
            <a:ext cx="12191999" cy="6224953"/>
          </a:xfrm>
          <a:prstGeom prst="rect">
            <a:avLst/>
          </a:prstGeom>
          <a:solidFill>
            <a:schemeClr val="bg1"/>
          </a:solidFill>
          <a:extLst/>
        </p:spPr>
      </p:pic>
      <p:grpSp>
        <p:nvGrpSpPr>
          <p:cNvPr id="11" name="Group 10">
            <a:extLst>
              <a:ext uri="{FF2B5EF4-FFF2-40B4-BE49-F238E27FC236}">
                <a16:creationId xmlns:a16="http://schemas.microsoft.com/office/drawing/2014/main" id="{458E823D-759B-4B03-8929-29D32427D53F}"/>
              </a:ext>
            </a:extLst>
          </p:cNvPr>
          <p:cNvGrpSpPr/>
          <p:nvPr/>
        </p:nvGrpSpPr>
        <p:grpSpPr>
          <a:xfrm>
            <a:off x="1" y="6229548"/>
            <a:ext cx="12191999" cy="633047"/>
            <a:chOff x="1" y="6224953"/>
            <a:chExt cx="12191999" cy="633047"/>
          </a:xfrm>
        </p:grpSpPr>
        <p:sp>
          <p:nvSpPr>
            <p:cNvPr id="12" name="Flowchart: Process 11">
              <a:extLst>
                <a:ext uri="{FF2B5EF4-FFF2-40B4-BE49-F238E27FC236}">
                  <a16:creationId xmlns:a16="http://schemas.microsoft.com/office/drawing/2014/main" id="{BE906414-C083-4BFF-BA9D-DEF5BDA33391}"/>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11.png">
              <a:extLst>
                <a:ext uri="{FF2B5EF4-FFF2-40B4-BE49-F238E27FC236}">
                  <a16:creationId xmlns:a16="http://schemas.microsoft.com/office/drawing/2014/main" id="{AD3EF664-2EDE-4255-93CC-6023C57D14BF}"/>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7C33A9D8-2B82-4968-8F21-F98C86D3C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6" name="Rectangle 15">
            <a:extLst>
              <a:ext uri="{FF2B5EF4-FFF2-40B4-BE49-F238E27FC236}">
                <a16:creationId xmlns:a16="http://schemas.microsoft.com/office/drawing/2014/main" id="{02930805-130B-40D0-BE66-03132EC3E0AA}"/>
              </a:ext>
            </a:extLst>
          </p:cNvPr>
          <p:cNvSpPr/>
          <p:nvPr/>
        </p:nvSpPr>
        <p:spPr>
          <a:xfrm>
            <a:off x="408055" y="73709"/>
            <a:ext cx="3916201"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Report Interface</a:t>
            </a:r>
          </a:p>
        </p:txBody>
      </p:sp>
      <p:sp>
        <p:nvSpPr>
          <p:cNvPr id="10" name="Content Placeholder 2">
            <a:extLst>
              <a:ext uri="{FF2B5EF4-FFF2-40B4-BE49-F238E27FC236}">
                <a16:creationId xmlns:a16="http://schemas.microsoft.com/office/drawing/2014/main" id="{A52F0147-5292-42CB-8A0C-936D6D2BF3FE}"/>
              </a:ext>
            </a:extLst>
          </p:cNvPr>
          <p:cNvSpPr txBox="1">
            <a:spLocks/>
          </p:cNvSpPr>
          <p:nvPr/>
        </p:nvSpPr>
        <p:spPr>
          <a:xfrm>
            <a:off x="253557" y="1154112"/>
            <a:ext cx="7645333"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To provide the detailed statistics, analytics and reports visually.</a:t>
            </a:r>
          </a:p>
          <a:p>
            <a:r>
              <a:rPr lang="en-US" sz="1800" b="1" dirty="0">
                <a:solidFill>
                  <a:srgbClr val="FF0000"/>
                </a:solidFill>
              </a:rPr>
              <a:t>Reports have been categorized </a:t>
            </a:r>
          </a:p>
          <a:p>
            <a:pPr lvl="1"/>
            <a:r>
              <a:rPr lang="en-US" sz="1600" dirty="0"/>
              <a:t>By User</a:t>
            </a:r>
          </a:p>
          <a:p>
            <a:pPr lvl="1"/>
            <a:r>
              <a:rPr lang="en-US" sz="1600" dirty="0"/>
              <a:t>By Date</a:t>
            </a:r>
          </a:p>
          <a:p>
            <a:pPr lvl="1"/>
            <a:r>
              <a:rPr lang="en-US" sz="1600" dirty="0"/>
              <a:t>By Query Process</a:t>
            </a:r>
          </a:p>
          <a:p>
            <a:pPr lvl="1"/>
            <a:r>
              <a:rPr lang="en-US" sz="1600" dirty="0"/>
              <a:t>By Query Result</a:t>
            </a:r>
          </a:p>
          <a:p>
            <a:r>
              <a:rPr lang="en-IN" sz="1800" b="1" dirty="0">
                <a:solidFill>
                  <a:srgbClr val="FF0000"/>
                </a:solidFill>
              </a:rPr>
              <a:t>As a Super Admin </a:t>
            </a:r>
          </a:p>
          <a:p>
            <a:pPr lvl="1"/>
            <a:r>
              <a:rPr lang="en-IN" sz="1600" dirty="0"/>
              <a:t>By Default all reports will be available for all the clients. </a:t>
            </a:r>
            <a:endParaRPr lang="en-US" sz="1600" dirty="0"/>
          </a:p>
          <a:p>
            <a:pPr lvl="1"/>
            <a:r>
              <a:rPr lang="en-IN" sz="1600" dirty="0"/>
              <a:t>Once client name is picked – all reports for that client will be available.</a:t>
            </a:r>
          </a:p>
          <a:p>
            <a:r>
              <a:rPr lang="en-IN" sz="1800" b="1" dirty="0">
                <a:solidFill>
                  <a:srgbClr val="FF0000"/>
                </a:solidFill>
              </a:rPr>
              <a:t>As an Admin</a:t>
            </a:r>
          </a:p>
          <a:p>
            <a:pPr lvl="1"/>
            <a:r>
              <a:rPr lang="en-IN" sz="1600" dirty="0"/>
              <a:t>Only able to see the </a:t>
            </a:r>
            <a:r>
              <a:rPr lang="en-IN" sz="1800" dirty="0"/>
              <a:t>reports</a:t>
            </a:r>
            <a:r>
              <a:rPr lang="en-IN" sz="1600" dirty="0"/>
              <a:t> for the client.</a:t>
            </a:r>
          </a:p>
        </p:txBody>
      </p:sp>
      <p:pic>
        <p:nvPicPr>
          <p:cNvPr id="4" name="Picture 3">
            <a:extLst>
              <a:ext uri="{FF2B5EF4-FFF2-40B4-BE49-F238E27FC236}">
                <a16:creationId xmlns:a16="http://schemas.microsoft.com/office/drawing/2014/main" id="{AC9A16F1-E494-47C4-B95A-B257E15EA9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4509" y="4478494"/>
            <a:ext cx="1617871" cy="1617871"/>
          </a:xfrm>
          <a:prstGeom prst="rect">
            <a:avLst/>
          </a:prstGeom>
        </p:spPr>
      </p:pic>
      <p:grpSp>
        <p:nvGrpSpPr>
          <p:cNvPr id="7" name="Group 6">
            <a:extLst>
              <a:ext uri="{FF2B5EF4-FFF2-40B4-BE49-F238E27FC236}">
                <a16:creationId xmlns:a16="http://schemas.microsoft.com/office/drawing/2014/main" id="{617E1312-2871-43D9-A002-C8096AE06F56}"/>
              </a:ext>
            </a:extLst>
          </p:cNvPr>
          <p:cNvGrpSpPr/>
          <p:nvPr/>
        </p:nvGrpSpPr>
        <p:grpSpPr>
          <a:xfrm>
            <a:off x="9414509" y="0"/>
            <a:ext cx="1353503" cy="1364039"/>
            <a:chOff x="8066722" y="79615"/>
            <a:chExt cx="1353503" cy="1364039"/>
          </a:xfrm>
        </p:grpSpPr>
        <p:sp>
          <p:nvSpPr>
            <p:cNvPr id="17" name="Oval 16">
              <a:extLst>
                <a:ext uri="{FF2B5EF4-FFF2-40B4-BE49-F238E27FC236}">
                  <a16:creationId xmlns:a16="http://schemas.microsoft.com/office/drawing/2014/main" id="{680BE343-F2FF-4F30-BFE7-E60B3C10F046}"/>
                </a:ext>
              </a:extLst>
            </p:cNvPr>
            <p:cNvSpPr/>
            <p:nvPr/>
          </p:nvSpPr>
          <p:spPr>
            <a:xfrm>
              <a:off x="8066722" y="79615"/>
              <a:ext cx="1353503" cy="1364039"/>
            </a:xfrm>
            <a:prstGeom prst="ellipse">
              <a:avLst/>
            </a:prstGeom>
            <a:solidFill>
              <a:srgbClr val="6B889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07000"/>
                </a:lnSpc>
                <a:spcBef>
                  <a:spcPts val="0"/>
                </a:spcBef>
                <a:spcAft>
                  <a:spcPts val="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A close up of a logo&#10;&#10;Description generated with high confidence">
              <a:extLst>
                <a:ext uri="{FF2B5EF4-FFF2-40B4-BE49-F238E27FC236}">
                  <a16:creationId xmlns:a16="http://schemas.microsoft.com/office/drawing/2014/main" id="{78B3D686-4B25-4471-9729-08D21AC547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6311" y="363029"/>
              <a:ext cx="764811" cy="764811"/>
            </a:xfrm>
            <a:prstGeom prst="rect">
              <a:avLst/>
            </a:prstGeom>
          </p:spPr>
        </p:pic>
      </p:grpSp>
      <p:sp>
        <p:nvSpPr>
          <p:cNvPr id="20" name="Oval 19">
            <a:extLst>
              <a:ext uri="{FF2B5EF4-FFF2-40B4-BE49-F238E27FC236}">
                <a16:creationId xmlns:a16="http://schemas.microsoft.com/office/drawing/2014/main" id="{5F2160A7-6A56-4EC9-BEB7-ED8F0CC01B5F}"/>
              </a:ext>
            </a:extLst>
          </p:cNvPr>
          <p:cNvSpPr/>
          <p:nvPr/>
        </p:nvSpPr>
        <p:spPr>
          <a:xfrm>
            <a:off x="9459751" y="1466060"/>
            <a:ext cx="1353503" cy="1364039"/>
          </a:xfrm>
          <a:prstGeom prst="ellipse">
            <a:avLst/>
          </a:prstGeom>
          <a:solidFill>
            <a:srgbClr val="6B889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07000"/>
              </a:lnSpc>
              <a:spcBef>
                <a:spcPts val="0"/>
              </a:spcBef>
              <a:spcAft>
                <a:spcPts val="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3" name="Oval 22">
            <a:extLst>
              <a:ext uri="{FF2B5EF4-FFF2-40B4-BE49-F238E27FC236}">
                <a16:creationId xmlns:a16="http://schemas.microsoft.com/office/drawing/2014/main" id="{E84B38A3-087D-4594-97E8-C63D9A187797}"/>
              </a:ext>
            </a:extLst>
          </p:cNvPr>
          <p:cNvSpPr/>
          <p:nvPr/>
        </p:nvSpPr>
        <p:spPr>
          <a:xfrm>
            <a:off x="9477347" y="2932120"/>
            <a:ext cx="1353503" cy="1364039"/>
          </a:xfrm>
          <a:prstGeom prst="ellipse">
            <a:avLst/>
          </a:prstGeom>
          <a:solidFill>
            <a:srgbClr val="6B889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07000"/>
              </a:lnSpc>
              <a:spcBef>
                <a:spcPts val="0"/>
              </a:spcBef>
              <a:spcAft>
                <a:spcPts val="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descr="A picture containing shoji, building&#10;&#10;Description generated with very high confidence">
            <a:extLst>
              <a:ext uri="{FF2B5EF4-FFF2-40B4-BE49-F238E27FC236}">
                <a16:creationId xmlns:a16="http://schemas.microsoft.com/office/drawing/2014/main" id="{A3B0A327-25F6-4135-8FC5-182F23FF8D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936" y="1875236"/>
            <a:ext cx="599434" cy="599434"/>
          </a:xfrm>
          <a:prstGeom prst="rect">
            <a:avLst/>
          </a:prstGeom>
        </p:spPr>
      </p:pic>
      <p:pic>
        <p:nvPicPr>
          <p:cNvPr id="26" name="Picture 25">
            <a:extLst>
              <a:ext uri="{FF2B5EF4-FFF2-40B4-BE49-F238E27FC236}">
                <a16:creationId xmlns:a16="http://schemas.microsoft.com/office/drawing/2014/main" id="{D3AB9BE1-44E1-4112-A178-F0313096FB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4098" y="3239275"/>
            <a:ext cx="792464" cy="792464"/>
          </a:xfrm>
          <a:prstGeom prst="rect">
            <a:avLst/>
          </a:prstGeom>
        </p:spPr>
      </p:pic>
    </p:spTree>
    <p:extLst>
      <p:ext uri="{BB962C8B-B14F-4D97-AF65-F5344CB8AC3E}">
        <p14:creationId xmlns:p14="http://schemas.microsoft.com/office/powerpoint/2010/main" val="1856831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FCEB53-CD1B-4814-AEBE-3B1FB36CDBDB}"/>
              </a:ext>
            </a:extLst>
          </p:cNvPr>
          <p:cNvSpPr/>
          <p:nvPr/>
        </p:nvSpPr>
        <p:spPr>
          <a:xfrm>
            <a:off x="253557" y="1093186"/>
            <a:ext cx="5486400" cy="4937760"/>
          </a:xfrm>
          <a:prstGeom prst="rect">
            <a:avLst/>
          </a:prstGeom>
          <a:solidFill>
            <a:srgbClr val="506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CA08661-C79B-45B5-913F-D2D174D5E230}"/>
              </a:ext>
            </a:extLst>
          </p:cNvPr>
          <p:cNvGrpSpPr/>
          <p:nvPr/>
        </p:nvGrpSpPr>
        <p:grpSpPr>
          <a:xfrm>
            <a:off x="1" y="6229548"/>
            <a:ext cx="12191999" cy="633047"/>
            <a:chOff x="1" y="6224953"/>
            <a:chExt cx="12191999" cy="633047"/>
          </a:xfrm>
        </p:grpSpPr>
        <p:sp>
          <p:nvSpPr>
            <p:cNvPr id="3" name="Flowchart: Process 2">
              <a:extLst>
                <a:ext uri="{FF2B5EF4-FFF2-40B4-BE49-F238E27FC236}">
                  <a16:creationId xmlns:a16="http://schemas.microsoft.com/office/drawing/2014/main" id="{196A9126-F362-49B6-B87B-3EB9E069D78D}"/>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11.png">
              <a:extLst>
                <a:ext uri="{FF2B5EF4-FFF2-40B4-BE49-F238E27FC236}">
                  <a16:creationId xmlns:a16="http://schemas.microsoft.com/office/drawing/2014/main" id="{EAD3E2BA-A2A4-45C9-A78E-714822299FA5}"/>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5" name="Picture 4" descr="A drawing of a face&#10;&#10;Description generated with high confidence">
              <a:extLst>
                <a:ext uri="{FF2B5EF4-FFF2-40B4-BE49-F238E27FC236}">
                  <a16:creationId xmlns:a16="http://schemas.microsoft.com/office/drawing/2014/main" id="{D08E22EA-2FAC-4410-BB4F-2E8BC10A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6" name="Rectangle 5">
            <a:extLst>
              <a:ext uri="{FF2B5EF4-FFF2-40B4-BE49-F238E27FC236}">
                <a16:creationId xmlns:a16="http://schemas.microsoft.com/office/drawing/2014/main" id="{40D33BF8-9FAE-4E35-9E5C-6D271DFBC2D5}"/>
              </a:ext>
            </a:extLst>
          </p:cNvPr>
          <p:cNvSpPr/>
          <p:nvPr/>
        </p:nvSpPr>
        <p:spPr>
          <a:xfrm>
            <a:off x="243333" y="73709"/>
            <a:ext cx="4245650"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Reports – By User</a:t>
            </a:r>
          </a:p>
        </p:txBody>
      </p:sp>
      <p:pic>
        <p:nvPicPr>
          <p:cNvPr id="8" name="Content Placeholder 3">
            <a:extLst>
              <a:ext uri="{FF2B5EF4-FFF2-40B4-BE49-F238E27FC236}">
                <a16:creationId xmlns:a16="http://schemas.microsoft.com/office/drawing/2014/main" id="{A31CCF13-9542-469C-9463-7A0323B36926}"/>
              </a:ext>
            </a:extLst>
          </p:cNvPr>
          <p:cNvPicPr>
            <a:picLocks noChangeAspect="1"/>
          </p:cNvPicPr>
          <p:nvPr/>
        </p:nvPicPr>
        <p:blipFill>
          <a:blip r:embed="rId4"/>
          <a:stretch>
            <a:fillRect/>
          </a:stretch>
        </p:blipFill>
        <p:spPr>
          <a:xfrm>
            <a:off x="912868" y="1413476"/>
            <a:ext cx="4167778" cy="4351338"/>
          </a:xfrm>
          <a:prstGeom prst="rect">
            <a:avLst/>
          </a:prstGeom>
        </p:spPr>
      </p:pic>
      <p:sp>
        <p:nvSpPr>
          <p:cNvPr id="10" name="Rectangle 9">
            <a:extLst>
              <a:ext uri="{FF2B5EF4-FFF2-40B4-BE49-F238E27FC236}">
                <a16:creationId xmlns:a16="http://schemas.microsoft.com/office/drawing/2014/main" id="{2703C2FB-1A89-42BF-AE58-98A4BB0F24C1}"/>
              </a:ext>
            </a:extLst>
          </p:cNvPr>
          <p:cNvSpPr/>
          <p:nvPr/>
        </p:nvSpPr>
        <p:spPr>
          <a:xfrm>
            <a:off x="6452045" y="1093186"/>
            <a:ext cx="5486400" cy="4937760"/>
          </a:xfrm>
          <a:prstGeom prst="rect">
            <a:avLst/>
          </a:prstGeom>
          <a:solidFill>
            <a:srgbClr val="506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3D759EE-FC60-4F8D-8C61-84984373C5E2}"/>
              </a:ext>
            </a:extLst>
          </p:cNvPr>
          <p:cNvPicPr>
            <a:picLocks noChangeAspect="1"/>
          </p:cNvPicPr>
          <p:nvPr/>
        </p:nvPicPr>
        <p:blipFill>
          <a:blip r:embed="rId5"/>
          <a:stretch>
            <a:fillRect/>
          </a:stretch>
        </p:blipFill>
        <p:spPr>
          <a:xfrm>
            <a:off x="6841671" y="1413476"/>
            <a:ext cx="4770430" cy="4274436"/>
          </a:xfrm>
          <a:prstGeom prst="rect">
            <a:avLst/>
          </a:prstGeom>
        </p:spPr>
      </p:pic>
      <p:sp>
        <p:nvSpPr>
          <p:cNvPr id="12" name="Flowchart: Manual Input 2">
            <a:extLst>
              <a:ext uri="{FF2B5EF4-FFF2-40B4-BE49-F238E27FC236}">
                <a16:creationId xmlns:a16="http://schemas.microsoft.com/office/drawing/2014/main" id="{BD51602B-513C-4E92-99D6-2CAD31CD17EA}"/>
              </a:ext>
            </a:extLst>
          </p:cNvPr>
          <p:cNvSpPr/>
          <p:nvPr/>
        </p:nvSpPr>
        <p:spPr>
          <a:xfrm rot="16200000" flipH="1">
            <a:off x="5018589" y="741474"/>
            <a:ext cx="481303" cy="6524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lowchart: Manual Input 2">
            <a:extLst>
              <a:ext uri="{FF2B5EF4-FFF2-40B4-BE49-F238E27FC236}">
                <a16:creationId xmlns:a16="http://schemas.microsoft.com/office/drawing/2014/main" id="{D1A971C7-120A-40A9-8ECD-9D82D8E3D4C4}"/>
              </a:ext>
            </a:extLst>
          </p:cNvPr>
          <p:cNvSpPr/>
          <p:nvPr/>
        </p:nvSpPr>
        <p:spPr>
          <a:xfrm rot="16200000" flipH="1">
            <a:off x="11196492" y="756817"/>
            <a:ext cx="481303" cy="6524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9374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FCEB53-CD1B-4814-AEBE-3B1FB36CDBDB}"/>
              </a:ext>
            </a:extLst>
          </p:cNvPr>
          <p:cNvSpPr/>
          <p:nvPr/>
        </p:nvSpPr>
        <p:spPr>
          <a:xfrm>
            <a:off x="253557" y="1093186"/>
            <a:ext cx="5486400" cy="4937760"/>
          </a:xfrm>
          <a:prstGeom prst="rect">
            <a:avLst/>
          </a:prstGeom>
          <a:solidFill>
            <a:srgbClr val="506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BCA08661-C79B-45B5-913F-D2D174D5E230}"/>
              </a:ext>
            </a:extLst>
          </p:cNvPr>
          <p:cNvGrpSpPr/>
          <p:nvPr/>
        </p:nvGrpSpPr>
        <p:grpSpPr>
          <a:xfrm>
            <a:off x="1" y="6229548"/>
            <a:ext cx="12191999" cy="633047"/>
            <a:chOff x="1" y="6224953"/>
            <a:chExt cx="12191999" cy="633047"/>
          </a:xfrm>
        </p:grpSpPr>
        <p:sp>
          <p:nvSpPr>
            <p:cNvPr id="3" name="Flowchart: Process 2">
              <a:extLst>
                <a:ext uri="{FF2B5EF4-FFF2-40B4-BE49-F238E27FC236}">
                  <a16:creationId xmlns:a16="http://schemas.microsoft.com/office/drawing/2014/main" id="{196A9126-F362-49B6-B87B-3EB9E069D78D}"/>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11.png">
              <a:extLst>
                <a:ext uri="{FF2B5EF4-FFF2-40B4-BE49-F238E27FC236}">
                  <a16:creationId xmlns:a16="http://schemas.microsoft.com/office/drawing/2014/main" id="{EAD3E2BA-A2A4-45C9-A78E-714822299FA5}"/>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5" name="Picture 4" descr="A drawing of a face&#10;&#10;Description generated with high confidence">
              <a:extLst>
                <a:ext uri="{FF2B5EF4-FFF2-40B4-BE49-F238E27FC236}">
                  <a16:creationId xmlns:a16="http://schemas.microsoft.com/office/drawing/2014/main" id="{D08E22EA-2FAC-4410-BB4F-2E8BC10A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6" name="Rectangle 5">
            <a:extLst>
              <a:ext uri="{FF2B5EF4-FFF2-40B4-BE49-F238E27FC236}">
                <a16:creationId xmlns:a16="http://schemas.microsoft.com/office/drawing/2014/main" id="{40D33BF8-9FAE-4E35-9E5C-6D271DFBC2D5}"/>
              </a:ext>
            </a:extLst>
          </p:cNvPr>
          <p:cNvSpPr/>
          <p:nvPr/>
        </p:nvSpPr>
        <p:spPr>
          <a:xfrm>
            <a:off x="243333" y="73709"/>
            <a:ext cx="4245650"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Reports – By User</a:t>
            </a:r>
          </a:p>
        </p:txBody>
      </p:sp>
      <p:sp>
        <p:nvSpPr>
          <p:cNvPr id="10" name="Rectangle 9">
            <a:extLst>
              <a:ext uri="{FF2B5EF4-FFF2-40B4-BE49-F238E27FC236}">
                <a16:creationId xmlns:a16="http://schemas.microsoft.com/office/drawing/2014/main" id="{2703C2FB-1A89-42BF-AE58-98A4BB0F24C1}"/>
              </a:ext>
            </a:extLst>
          </p:cNvPr>
          <p:cNvSpPr/>
          <p:nvPr/>
        </p:nvSpPr>
        <p:spPr>
          <a:xfrm>
            <a:off x="6452045" y="1093186"/>
            <a:ext cx="5486400" cy="4937760"/>
          </a:xfrm>
          <a:prstGeom prst="rect">
            <a:avLst/>
          </a:prstGeom>
          <a:solidFill>
            <a:srgbClr val="506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Manual Input 2">
            <a:extLst>
              <a:ext uri="{FF2B5EF4-FFF2-40B4-BE49-F238E27FC236}">
                <a16:creationId xmlns:a16="http://schemas.microsoft.com/office/drawing/2014/main" id="{BD51602B-513C-4E92-99D6-2CAD31CD17EA}"/>
              </a:ext>
            </a:extLst>
          </p:cNvPr>
          <p:cNvSpPr/>
          <p:nvPr/>
        </p:nvSpPr>
        <p:spPr>
          <a:xfrm rot="16200000" flipH="1">
            <a:off x="5018589" y="741474"/>
            <a:ext cx="481303" cy="6524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lowchart: Manual Input 2">
            <a:extLst>
              <a:ext uri="{FF2B5EF4-FFF2-40B4-BE49-F238E27FC236}">
                <a16:creationId xmlns:a16="http://schemas.microsoft.com/office/drawing/2014/main" id="{D1A971C7-120A-40A9-8ECD-9D82D8E3D4C4}"/>
              </a:ext>
            </a:extLst>
          </p:cNvPr>
          <p:cNvSpPr/>
          <p:nvPr/>
        </p:nvSpPr>
        <p:spPr>
          <a:xfrm rot="16200000" flipH="1">
            <a:off x="11196492" y="756817"/>
            <a:ext cx="481303" cy="6524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Content Placeholder 6">
            <a:extLst>
              <a:ext uri="{FF2B5EF4-FFF2-40B4-BE49-F238E27FC236}">
                <a16:creationId xmlns:a16="http://schemas.microsoft.com/office/drawing/2014/main" id="{6745804A-4348-44E8-8C2F-046F9E086267}"/>
              </a:ext>
            </a:extLst>
          </p:cNvPr>
          <p:cNvPicPr>
            <a:picLocks noChangeAspect="1"/>
          </p:cNvPicPr>
          <p:nvPr/>
        </p:nvPicPr>
        <p:blipFill>
          <a:blip r:embed="rId4"/>
          <a:stretch>
            <a:fillRect/>
          </a:stretch>
        </p:blipFill>
        <p:spPr>
          <a:xfrm>
            <a:off x="539128" y="1462447"/>
            <a:ext cx="4965540" cy="4395850"/>
          </a:xfrm>
          <a:prstGeom prst="rect">
            <a:avLst/>
          </a:prstGeom>
        </p:spPr>
      </p:pic>
      <p:pic>
        <p:nvPicPr>
          <p:cNvPr id="15" name="Picture 14">
            <a:extLst>
              <a:ext uri="{FF2B5EF4-FFF2-40B4-BE49-F238E27FC236}">
                <a16:creationId xmlns:a16="http://schemas.microsoft.com/office/drawing/2014/main" id="{7752468F-4B76-466D-A3B3-84C880F4875D}"/>
              </a:ext>
            </a:extLst>
          </p:cNvPr>
          <p:cNvPicPr>
            <a:picLocks noChangeAspect="1"/>
          </p:cNvPicPr>
          <p:nvPr/>
        </p:nvPicPr>
        <p:blipFill>
          <a:blip r:embed="rId5"/>
          <a:stretch>
            <a:fillRect/>
          </a:stretch>
        </p:blipFill>
        <p:spPr>
          <a:xfrm>
            <a:off x="7054036" y="1417935"/>
            <a:ext cx="4056876" cy="4440362"/>
          </a:xfrm>
          <a:prstGeom prst="rect">
            <a:avLst/>
          </a:prstGeom>
        </p:spPr>
      </p:pic>
    </p:spTree>
    <p:extLst>
      <p:ext uri="{BB962C8B-B14F-4D97-AF65-F5344CB8AC3E}">
        <p14:creationId xmlns:p14="http://schemas.microsoft.com/office/powerpoint/2010/main" val="2759384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A08661-C79B-45B5-913F-D2D174D5E230}"/>
              </a:ext>
            </a:extLst>
          </p:cNvPr>
          <p:cNvGrpSpPr/>
          <p:nvPr/>
        </p:nvGrpSpPr>
        <p:grpSpPr>
          <a:xfrm>
            <a:off x="1" y="6229548"/>
            <a:ext cx="12191999" cy="633047"/>
            <a:chOff x="1" y="6224953"/>
            <a:chExt cx="12191999" cy="633047"/>
          </a:xfrm>
        </p:grpSpPr>
        <p:sp>
          <p:nvSpPr>
            <p:cNvPr id="3" name="Flowchart: Process 2">
              <a:extLst>
                <a:ext uri="{FF2B5EF4-FFF2-40B4-BE49-F238E27FC236}">
                  <a16:creationId xmlns:a16="http://schemas.microsoft.com/office/drawing/2014/main" id="{196A9126-F362-49B6-B87B-3EB9E069D78D}"/>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11.png">
              <a:extLst>
                <a:ext uri="{FF2B5EF4-FFF2-40B4-BE49-F238E27FC236}">
                  <a16:creationId xmlns:a16="http://schemas.microsoft.com/office/drawing/2014/main" id="{EAD3E2BA-A2A4-45C9-A78E-714822299FA5}"/>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5" name="Picture 4" descr="A drawing of a face&#10;&#10;Description generated with high confidence">
              <a:extLst>
                <a:ext uri="{FF2B5EF4-FFF2-40B4-BE49-F238E27FC236}">
                  <a16:creationId xmlns:a16="http://schemas.microsoft.com/office/drawing/2014/main" id="{D08E22EA-2FAC-4410-BB4F-2E8BC10A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6" name="Rectangle 5">
            <a:extLst>
              <a:ext uri="{FF2B5EF4-FFF2-40B4-BE49-F238E27FC236}">
                <a16:creationId xmlns:a16="http://schemas.microsoft.com/office/drawing/2014/main" id="{40D33BF8-9FAE-4E35-9E5C-6D271DFBC2D5}"/>
              </a:ext>
            </a:extLst>
          </p:cNvPr>
          <p:cNvSpPr/>
          <p:nvPr/>
        </p:nvSpPr>
        <p:spPr>
          <a:xfrm>
            <a:off x="253557" y="99071"/>
            <a:ext cx="6464270"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Reports – By Query Process</a:t>
            </a:r>
          </a:p>
        </p:txBody>
      </p:sp>
      <p:pic>
        <p:nvPicPr>
          <p:cNvPr id="7" name="Content Placeholder 4">
            <a:extLst>
              <a:ext uri="{FF2B5EF4-FFF2-40B4-BE49-F238E27FC236}">
                <a16:creationId xmlns:a16="http://schemas.microsoft.com/office/drawing/2014/main" id="{7D827E3F-5202-454C-AF6F-18A4AC85EB4D}"/>
              </a:ext>
            </a:extLst>
          </p:cNvPr>
          <p:cNvPicPr>
            <a:picLocks noChangeAspect="1"/>
          </p:cNvPicPr>
          <p:nvPr/>
        </p:nvPicPr>
        <p:blipFill>
          <a:blip r:embed="rId4"/>
          <a:stretch>
            <a:fillRect/>
          </a:stretch>
        </p:blipFill>
        <p:spPr>
          <a:xfrm>
            <a:off x="253557" y="1785937"/>
            <a:ext cx="6992719" cy="3405361"/>
          </a:xfrm>
          <a:prstGeom prst="rect">
            <a:avLst/>
          </a:prstGeom>
        </p:spPr>
      </p:pic>
      <p:grpSp>
        <p:nvGrpSpPr>
          <p:cNvPr id="8" name="Group 7">
            <a:extLst>
              <a:ext uri="{FF2B5EF4-FFF2-40B4-BE49-F238E27FC236}">
                <a16:creationId xmlns:a16="http://schemas.microsoft.com/office/drawing/2014/main" id="{8D747FD2-D62D-41CE-962F-86CC0EDDB50A}"/>
              </a:ext>
            </a:extLst>
          </p:cNvPr>
          <p:cNvGrpSpPr/>
          <p:nvPr/>
        </p:nvGrpSpPr>
        <p:grpSpPr>
          <a:xfrm>
            <a:off x="7625713" y="1254580"/>
            <a:ext cx="4206240" cy="4206240"/>
            <a:chOff x="5044440" y="2377440"/>
            <a:chExt cx="2103120" cy="2103120"/>
          </a:xfrm>
        </p:grpSpPr>
        <p:sp>
          <p:nvSpPr>
            <p:cNvPr id="9" name="Oval 8">
              <a:extLst>
                <a:ext uri="{FF2B5EF4-FFF2-40B4-BE49-F238E27FC236}">
                  <a16:creationId xmlns:a16="http://schemas.microsoft.com/office/drawing/2014/main" id="{5354B5FB-AF84-4874-BA6C-8759A7FDE20F}"/>
                </a:ext>
              </a:extLst>
            </p:cNvPr>
            <p:cNvSpPr/>
            <p:nvPr/>
          </p:nvSpPr>
          <p:spPr>
            <a:xfrm>
              <a:off x="5044440" y="2377440"/>
              <a:ext cx="2103120" cy="2103120"/>
            </a:xfrm>
            <a:prstGeom prst="ellipse">
              <a:avLst/>
            </a:prstGeom>
            <a:solidFill>
              <a:srgbClr val="A9B9B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BFD3B08-9E32-4A92-86C1-41822AA8BF3F}"/>
                </a:ext>
              </a:extLst>
            </p:cNvPr>
            <p:cNvSpPr/>
            <p:nvPr/>
          </p:nvSpPr>
          <p:spPr>
            <a:xfrm>
              <a:off x="5364480" y="2697480"/>
              <a:ext cx="1463040" cy="1463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dirty="0">
                <a:solidFill>
                  <a:schemeClr val="bg2">
                    <a:lumMod val="25000"/>
                  </a:schemeClr>
                </a:solidFill>
                <a:latin typeface="Calibri Light" panose="020F0302020204030204" pitchFamily="34" charset="0"/>
                <a:cs typeface="Calibri Light" panose="020F0302020204030204" pitchFamily="34" charset="0"/>
              </a:endParaRPr>
            </a:p>
          </p:txBody>
        </p:sp>
      </p:grpSp>
      <p:pic>
        <p:nvPicPr>
          <p:cNvPr id="11" name="Picture 10">
            <a:extLst>
              <a:ext uri="{FF2B5EF4-FFF2-40B4-BE49-F238E27FC236}">
                <a16:creationId xmlns:a16="http://schemas.microsoft.com/office/drawing/2014/main" id="{D2D0D654-BD5F-4F48-921E-D5C5463E3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3962" y="2532456"/>
            <a:ext cx="1793087" cy="1793087"/>
          </a:xfrm>
          <a:prstGeom prst="rect">
            <a:avLst/>
          </a:prstGeom>
        </p:spPr>
      </p:pic>
    </p:spTree>
    <p:extLst>
      <p:ext uri="{BB962C8B-B14F-4D97-AF65-F5344CB8AC3E}">
        <p14:creationId xmlns:p14="http://schemas.microsoft.com/office/powerpoint/2010/main" val="1418977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A08661-C79B-45B5-913F-D2D174D5E230}"/>
              </a:ext>
            </a:extLst>
          </p:cNvPr>
          <p:cNvGrpSpPr/>
          <p:nvPr/>
        </p:nvGrpSpPr>
        <p:grpSpPr>
          <a:xfrm>
            <a:off x="1" y="6229548"/>
            <a:ext cx="12191999" cy="633047"/>
            <a:chOff x="1" y="6224953"/>
            <a:chExt cx="12191999" cy="633047"/>
          </a:xfrm>
        </p:grpSpPr>
        <p:sp>
          <p:nvSpPr>
            <p:cNvPr id="3" name="Flowchart: Process 2">
              <a:extLst>
                <a:ext uri="{FF2B5EF4-FFF2-40B4-BE49-F238E27FC236}">
                  <a16:creationId xmlns:a16="http://schemas.microsoft.com/office/drawing/2014/main" id="{196A9126-F362-49B6-B87B-3EB9E069D78D}"/>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11.png">
              <a:extLst>
                <a:ext uri="{FF2B5EF4-FFF2-40B4-BE49-F238E27FC236}">
                  <a16:creationId xmlns:a16="http://schemas.microsoft.com/office/drawing/2014/main" id="{EAD3E2BA-A2A4-45C9-A78E-714822299FA5}"/>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5" name="Picture 4" descr="A drawing of a face&#10;&#10;Description generated with high confidence">
              <a:extLst>
                <a:ext uri="{FF2B5EF4-FFF2-40B4-BE49-F238E27FC236}">
                  <a16:creationId xmlns:a16="http://schemas.microsoft.com/office/drawing/2014/main" id="{D08E22EA-2FAC-4410-BB4F-2E8BC10A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grpSp>
        <p:nvGrpSpPr>
          <p:cNvPr id="8" name="Group 7">
            <a:extLst>
              <a:ext uri="{FF2B5EF4-FFF2-40B4-BE49-F238E27FC236}">
                <a16:creationId xmlns:a16="http://schemas.microsoft.com/office/drawing/2014/main" id="{8D747FD2-D62D-41CE-962F-86CC0EDDB50A}"/>
              </a:ext>
            </a:extLst>
          </p:cNvPr>
          <p:cNvGrpSpPr/>
          <p:nvPr/>
        </p:nvGrpSpPr>
        <p:grpSpPr>
          <a:xfrm>
            <a:off x="7625713" y="1254580"/>
            <a:ext cx="4206240" cy="4206240"/>
            <a:chOff x="5044440" y="2377440"/>
            <a:chExt cx="2103120" cy="2103120"/>
          </a:xfrm>
        </p:grpSpPr>
        <p:sp>
          <p:nvSpPr>
            <p:cNvPr id="9" name="Oval 8">
              <a:extLst>
                <a:ext uri="{FF2B5EF4-FFF2-40B4-BE49-F238E27FC236}">
                  <a16:creationId xmlns:a16="http://schemas.microsoft.com/office/drawing/2014/main" id="{5354B5FB-AF84-4874-BA6C-8759A7FDE20F}"/>
                </a:ext>
              </a:extLst>
            </p:cNvPr>
            <p:cNvSpPr/>
            <p:nvPr/>
          </p:nvSpPr>
          <p:spPr>
            <a:xfrm>
              <a:off x="5044440" y="2377440"/>
              <a:ext cx="2103120" cy="2103120"/>
            </a:xfrm>
            <a:prstGeom prst="ellipse">
              <a:avLst/>
            </a:prstGeom>
            <a:solidFill>
              <a:srgbClr val="A9B9B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BFD3B08-9E32-4A92-86C1-41822AA8BF3F}"/>
                </a:ext>
              </a:extLst>
            </p:cNvPr>
            <p:cNvSpPr/>
            <p:nvPr/>
          </p:nvSpPr>
          <p:spPr>
            <a:xfrm>
              <a:off x="5364480" y="2697480"/>
              <a:ext cx="1463040" cy="1463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7E6E6">
                    <a:lumMod val="25000"/>
                  </a:srgbClr>
                </a:solidFill>
                <a:effectLst/>
                <a:uLnTx/>
                <a:uFillTx/>
                <a:latin typeface="Calibri Light" panose="020F0302020204030204" pitchFamily="34" charset="0"/>
                <a:ea typeface="+mn-ea"/>
                <a:cs typeface="Calibri Light" panose="020F0302020204030204" pitchFamily="34" charset="0"/>
              </a:endParaRPr>
            </a:p>
          </p:txBody>
        </p:sp>
      </p:grpSp>
      <p:sp>
        <p:nvSpPr>
          <p:cNvPr id="12" name="Rectangle 11">
            <a:extLst>
              <a:ext uri="{FF2B5EF4-FFF2-40B4-BE49-F238E27FC236}">
                <a16:creationId xmlns:a16="http://schemas.microsoft.com/office/drawing/2014/main" id="{A652157F-DB20-43CD-94C5-F4E871601102}"/>
              </a:ext>
            </a:extLst>
          </p:cNvPr>
          <p:cNvSpPr/>
          <p:nvPr/>
        </p:nvSpPr>
        <p:spPr>
          <a:xfrm>
            <a:off x="1354916" y="99071"/>
            <a:ext cx="4261552"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Reports – By Date</a:t>
            </a:r>
          </a:p>
        </p:txBody>
      </p:sp>
      <p:pic>
        <p:nvPicPr>
          <p:cNvPr id="13" name="Content Placeholder 3">
            <a:extLst>
              <a:ext uri="{FF2B5EF4-FFF2-40B4-BE49-F238E27FC236}">
                <a16:creationId xmlns:a16="http://schemas.microsoft.com/office/drawing/2014/main" id="{7F8D45A2-7748-413D-9F73-A8B3D6B26FFA}"/>
              </a:ext>
            </a:extLst>
          </p:cNvPr>
          <p:cNvPicPr>
            <a:picLocks noChangeAspect="1"/>
          </p:cNvPicPr>
          <p:nvPr/>
        </p:nvPicPr>
        <p:blipFill>
          <a:blip r:embed="rId4"/>
          <a:stretch>
            <a:fillRect/>
          </a:stretch>
        </p:blipFill>
        <p:spPr>
          <a:xfrm>
            <a:off x="450105" y="1493043"/>
            <a:ext cx="6886762" cy="3871913"/>
          </a:xfrm>
          <a:prstGeom prst="rect">
            <a:avLst/>
          </a:prstGeom>
        </p:spPr>
      </p:pic>
      <p:pic>
        <p:nvPicPr>
          <p:cNvPr id="14" name="Picture 13" descr="A picture containing shoji, building&#10;&#10;Description generated with very high confidence">
            <a:extLst>
              <a:ext uri="{FF2B5EF4-FFF2-40B4-BE49-F238E27FC236}">
                <a16:creationId xmlns:a16="http://schemas.microsoft.com/office/drawing/2014/main" id="{06BF6FA3-BCD4-4FC8-BE8A-36ADAA866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8238" y="2294337"/>
            <a:ext cx="1926070" cy="1926070"/>
          </a:xfrm>
          <a:prstGeom prst="rect">
            <a:avLst/>
          </a:prstGeom>
        </p:spPr>
      </p:pic>
    </p:spTree>
    <p:extLst>
      <p:ext uri="{BB962C8B-B14F-4D97-AF65-F5344CB8AC3E}">
        <p14:creationId xmlns:p14="http://schemas.microsoft.com/office/powerpoint/2010/main" val="1133827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A08661-C79B-45B5-913F-D2D174D5E230}"/>
              </a:ext>
            </a:extLst>
          </p:cNvPr>
          <p:cNvGrpSpPr/>
          <p:nvPr/>
        </p:nvGrpSpPr>
        <p:grpSpPr>
          <a:xfrm>
            <a:off x="1" y="6229548"/>
            <a:ext cx="12191999" cy="633047"/>
            <a:chOff x="1" y="6224953"/>
            <a:chExt cx="12191999" cy="633047"/>
          </a:xfrm>
        </p:grpSpPr>
        <p:sp>
          <p:nvSpPr>
            <p:cNvPr id="3" name="Flowchart: Process 2">
              <a:extLst>
                <a:ext uri="{FF2B5EF4-FFF2-40B4-BE49-F238E27FC236}">
                  <a16:creationId xmlns:a16="http://schemas.microsoft.com/office/drawing/2014/main" id="{196A9126-F362-49B6-B87B-3EB9E069D78D}"/>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11.png">
              <a:extLst>
                <a:ext uri="{FF2B5EF4-FFF2-40B4-BE49-F238E27FC236}">
                  <a16:creationId xmlns:a16="http://schemas.microsoft.com/office/drawing/2014/main" id="{EAD3E2BA-A2A4-45C9-A78E-714822299FA5}"/>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5" name="Picture 4" descr="A drawing of a face&#10;&#10;Description generated with high confidence">
              <a:extLst>
                <a:ext uri="{FF2B5EF4-FFF2-40B4-BE49-F238E27FC236}">
                  <a16:creationId xmlns:a16="http://schemas.microsoft.com/office/drawing/2014/main" id="{D08E22EA-2FAC-4410-BB4F-2E8BC10A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grpSp>
        <p:nvGrpSpPr>
          <p:cNvPr id="8" name="Group 7">
            <a:extLst>
              <a:ext uri="{FF2B5EF4-FFF2-40B4-BE49-F238E27FC236}">
                <a16:creationId xmlns:a16="http://schemas.microsoft.com/office/drawing/2014/main" id="{8D747FD2-D62D-41CE-962F-86CC0EDDB50A}"/>
              </a:ext>
            </a:extLst>
          </p:cNvPr>
          <p:cNvGrpSpPr/>
          <p:nvPr/>
        </p:nvGrpSpPr>
        <p:grpSpPr>
          <a:xfrm>
            <a:off x="7625713" y="1254580"/>
            <a:ext cx="4206240" cy="4206240"/>
            <a:chOff x="5044440" y="2377440"/>
            <a:chExt cx="2103120" cy="2103120"/>
          </a:xfrm>
        </p:grpSpPr>
        <p:sp>
          <p:nvSpPr>
            <p:cNvPr id="9" name="Oval 8">
              <a:extLst>
                <a:ext uri="{FF2B5EF4-FFF2-40B4-BE49-F238E27FC236}">
                  <a16:creationId xmlns:a16="http://schemas.microsoft.com/office/drawing/2014/main" id="{5354B5FB-AF84-4874-BA6C-8759A7FDE20F}"/>
                </a:ext>
              </a:extLst>
            </p:cNvPr>
            <p:cNvSpPr/>
            <p:nvPr/>
          </p:nvSpPr>
          <p:spPr>
            <a:xfrm>
              <a:off x="5044440" y="2377440"/>
              <a:ext cx="2103120" cy="2103120"/>
            </a:xfrm>
            <a:prstGeom prst="ellipse">
              <a:avLst/>
            </a:prstGeom>
            <a:solidFill>
              <a:srgbClr val="A9B9B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EBFD3B08-9E32-4A92-86C1-41822AA8BF3F}"/>
                </a:ext>
              </a:extLst>
            </p:cNvPr>
            <p:cNvSpPr/>
            <p:nvPr/>
          </p:nvSpPr>
          <p:spPr>
            <a:xfrm>
              <a:off x="5364480" y="2697480"/>
              <a:ext cx="1463040" cy="1463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400" b="1" i="0" u="none" strike="noStrike" kern="1200" cap="none" spc="0" normalizeH="0" baseline="0" noProof="0" dirty="0">
                <a:ln>
                  <a:noFill/>
                </a:ln>
                <a:solidFill>
                  <a:srgbClr val="E7E6E6">
                    <a:lumMod val="25000"/>
                  </a:srgbClr>
                </a:solidFill>
                <a:effectLst/>
                <a:uLnTx/>
                <a:uFillTx/>
                <a:latin typeface="Calibri Light" panose="020F0302020204030204" pitchFamily="34" charset="0"/>
                <a:ea typeface="+mn-ea"/>
                <a:cs typeface="Calibri Light" panose="020F0302020204030204" pitchFamily="34" charset="0"/>
              </a:endParaRPr>
            </a:p>
          </p:txBody>
        </p:sp>
      </p:grpSp>
      <p:sp>
        <p:nvSpPr>
          <p:cNvPr id="12" name="Rectangle 11">
            <a:extLst>
              <a:ext uri="{FF2B5EF4-FFF2-40B4-BE49-F238E27FC236}">
                <a16:creationId xmlns:a16="http://schemas.microsoft.com/office/drawing/2014/main" id="{A652157F-DB20-43CD-94C5-F4E871601102}"/>
              </a:ext>
            </a:extLst>
          </p:cNvPr>
          <p:cNvSpPr/>
          <p:nvPr/>
        </p:nvSpPr>
        <p:spPr>
          <a:xfrm>
            <a:off x="416681" y="99071"/>
            <a:ext cx="6138027"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Reports – By Query Result</a:t>
            </a:r>
          </a:p>
        </p:txBody>
      </p:sp>
      <p:pic>
        <p:nvPicPr>
          <p:cNvPr id="15" name="Content Placeholder 3">
            <a:extLst>
              <a:ext uri="{FF2B5EF4-FFF2-40B4-BE49-F238E27FC236}">
                <a16:creationId xmlns:a16="http://schemas.microsoft.com/office/drawing/2014/main" id="{9052D46E-E7AB-4132-A5BC-9799B43BB745}"/>
              </a:ext>
            </a:extLst>
          </p:cNvPr>
          <p:cNvPicPr>
            <a:picLocks noChangeAspect="1"/>
          </p:cNvPicPr>
          <p:nvPr/>
        </p:nvPicPr>
        <p:blipFill>
          <a:blip r:embed="rId4"/>
          <a:stretch>
            <a:fillRect/>
          </a:stretch>
        </p:blipFill>
        <p:spPr>
          <a:xfrm>
            <a:off x="416681" y="1591180"/>
            <a:ext cx="6882719" cy="3869640"/>
          </a:xfrm>
          <a:prstGeom prst="rect">
            <a:avLst/>
          </a:prstGeom>
        </p:spPr>
      </p:pic>
      <p:pic>
        <p:nvPicPr>
          <p:cNvPr id="7" name="Picture 6">
            <a:extLst>
              <a:ext uri="{FF2B5EF4-FFF2-40B4-BE49-F238E27FC236}">
                <a16:creationId xmlns:a16="http://schemas.microsoft.com/office/drawing/2014/main" id="{8921706D-4883-4B76-84AF-40F8E5776E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3565" y="2399870"/>
            <a:ext cx="2058260" cy="2058260"/>
          </a:xfrm>
          <a:prstGeom prst="rect">
            <a:avLst/>
          </a:prstGeom>
        </p:spPr>
      </p:pic>
      <p:pic>
        <p:nvPicPr>
          <p:cNvPr id="16" name="Graphic 15" descr="Checkmark">
            <a:extLst>
              <a:ext uri="{FF2B5EF4-FFF2-40B4-BE49-F238E27FC236}">
                <a16:creationId xmlns:a16="http://schemas.microsoft.com/office/drawing/2014/main" id="{0254A86B-66E8-4BB1-B6E1-2318F741EC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33533" y="2399870"/>
            <a:ext cx="591517" cy="591517"/>
          </a:xfrm>
          <a:prstGeom prst="rect">
            <a:avLst/>
          </a:prstGeom>
        </p:spPr>
      </p:pic>
    </p:spTree>
    <p:extLst>
      <p:ext uri="{BB962C8B-B14F-4D97-AF65-F5344CB8AC3E}">
        <p14:creationId xmlns:p14="http://schemas.microsoft.com/office/powerpoint/2010/main" val="186510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1317180-BA6D-45E6-B4DF-F1130B181502}"/>
              </a:ext>
            </a:extLst>
          </p:cNvPr>
          <p:cNvGrpSpPr/>
          <p:nvPr/>
        </p:nvGrpSpPr>
        <p:grpSpPr>
          <a:xfrm>
            <a:off x="5044440" y="2377440"/>
            <a:ext cx="2103120" cy="2103120"/>
            <a:chOff x="5044440" y="2377440"/>
            <a:chExt cx="2103120" cy="2103120"/>
          </a:xfrm>
        </p:grpSpPr>
        <p:sp>
          <p:nvSpPr>
            <p:cNvPr id="2" name="Oval 1">
              <a:extLst>
                <a:ext uri="{FF2B5EF4-FFF2-40B4-BE49-F238E27FC236}">
                  <a16:creationId xmlns:a16="http://schemas.microsoft.com/office/drawing/2014/main" id="{EBB6445E-ECAD-4BEA-AE25-8BE02FA7879B}"/>
                </a:ext>
              </a:extLst>
            </p:cNvPr>
            <p:cNvSpPr/>
            <p:nvPr/>
          </p:nvSpPr>
          <p:spPr>
            <a:xfrm>
              <a:off x="5044440" y="2377440"/>
              <a:ext cx="2103120" cy="2103120"/>
            </a:xfrm>
            <a:prstGeom prst="ellipse">
              <a:avLst/>
            </a:prstGeom>
            <a:solidFill>
              <a:srgbClr val="738E9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4956258-6778-4D86-ACF6-AD265BECCE43}"/>
                </a:ext>
              </a:extLst>
            </p:cNvPr>
            <p:cNvSpPr/>
            <p:nvPr/>
          </p:nvSpPr>
          <p:spPr>
            <a:xfrm>
              <a:off x="5364480" y="2697480"/>
              <a:ext cx="1463040" cy="1463040"/>
            </a:xfrm>
            <a:prstGeom prst="ellipse">
              <a:avLst/>
            </a:prstGeom>
            <a:solidFill>
              <a:srgbClr val="738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66FBF5E-988C-429B-986D-CE0877C08C2D}"/>
              </a:ext>
            </a:extLst>
          </p:cNvPr>
          <p:cNvGrpSpPr/>
          <p:nvPr/>
        </p:nvGrpSpPr>
        <p:grpSpPr>
          <a:xfrm>
            <a:off x="8157754" y="2377440"/>
            <a:ext cx="2103120" cy="2103120"/>
            <a:chOff x="5044440" y="2377440"/>
            <a:chExt cx="2103120" cy="2103120"/>
          </a:xfrm>
        </p:grpSpPr>
        <p:sp>
          <p:nvSpPr>
            <p:cNvPr id="15" name="Oval 14">
              <a:extLst>
                <a:ext uri="{FF2B5EF4-FFF2-40B4-BE49-F238E27FC236}">
                  <a16:creationId xmlns:a16="http://schemas.microsoft.com/office/drawing/2014/main" id="{A565A34D-54BB-4E61-B4D1-9AC9EB8FF465}"/>
                </a:ext>
              </a:extLst>
            </p:cNvPr>
            <p:cNvSpPr/>
            <p:nvPr/>
          </p:nvSpPr>
          <p:spPr>
            <a:xfrm>
              <a:off x="5044440" y="2377440"/>
              <a:ext cx="2103120" cy="2103120"/>
            </a:xfrm>
            <a:prstGeom prst="ellipse">
              <a:avLst/>
            </a:prstGeom>
            <a:solidFill>
              <a:srgbClr val="738E9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DA847F5-26AB-4DAE-81B1-2F58B460E956}"/>
                </a:ext>
              </a:extLst>
            </p:cNvPr>
            <p:cNvSpPr/>
            <p:nvPr/>
          </p:nvSpPr>
          <p:spPr>
            <a:xfrm>
              <a:off x="5364480" y="2697480"/>
              <a:ext cx="1463040" cy="1463040"/>
            </a:xfrm>
            <a:prstGeom prst="ellipse">
              <a:avLst/>
            </a:prstGeom>
            <a:solidFill>
              <a:srgbClr val="738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390C3F1-3E7B-4951-84C1-6A1F6CC08F3F}"/>
              </a:ext>
            </a:extLst>
          </p:cNvPr>
          <p:cNvGrpSpPr/>
          <p:nvPr/>
        </p:nvGrpSpPr>
        <p:grpSpPr>
          <a:xfrm>
            <a:off x="1931126" y="2377440"/>
            <a:ext cx="2103120" cy="2103120"/>
            <a:chOff x="5044440" y="2377440"/>
            <a:chExt cx="2103120" cy="2103120"/>
          </a:xfrm>
        </p:grpSpPr>
        <p:sp>
          <p:nvSpPr>
            <p:cNvPr id="18" name="Oval 17">
              <a:extLst>
                <a:ext uri="{FF2B5EF4-FFF2-40B4-BE49-F238E27FC236}">
                  <a16:creationId xmlns:a16="http://schemas.microsoft.com/office/drawing/2014/main" id="{DADA25D7-4F04-48A9-8C67-E60BD6041B4C}"/>
                </a:ext>
              </a:extLst>
            </p:cNvPr>
            <p:cNvSpPr/>
            <p:nvPr/>
          </p:nvSpPr>
          <p:spPr>
            <a:xfrm>
              <a:off x="5044440" y="2377440"/>
              <a:ext cx="2103120" cy="2103120"/>
            </a:xfrm>
            <a:prstGeom prst="ellipse">
              <a:avLst/>
            </a:prstGeom>
            <a:solidFill>
              <a:srgbClr val="738E9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D51051E-6FBC-4270-B54E-80AEC99C99FC}"/>
                </a:ext>
              </a:extLst>
            </p:cNvPr>
            <p:cNvSpPr/>
            <p:nvPr/>
          </p:nvSpPr>
          <p:spPr>
            <a:xfrm>
              <a:off x="5364480" y="2697480"/>
              <a:ext cx="1463040" cy="1463040"/>
            </a:xfrm>
            <a:prstGeom prst="ellipse">
              <a:avLst/>
            </a:prstGeom>
            <a:solidFill>
              <a:srgbClr val="738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2" descr="mage result for user  png">
            <a:extLst>
              <a:ext uri="{FF2B5EF4-FFF2-40B4-BE49-F238E27FC236}">
                <a16:creationId xmlns:a16="http://schemas.microsoft.com/office/drawing/2014/main" id="{6CDD81C8-DA96-40DF-9CE8-C6D0BFD121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9675" y="2956193"/>
            <a:ext cx="946021" cy="9460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mage result for magnifying glass png">
            <a:extLst>
              <a:ext uri="{FF2B5EF4-FFF2-40B4-BE49-F238E27FC236}">
                <a16:creationId xmlns:a16="http://schemas.microsoft.com/office/drawing/2014/main" id="{EE9019FC-2784-4A85-B3CA-D7FCABCBB1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2429" y="3081890"/>
            <a:ext cx="836652" cy="8366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mage result for click">
            <a:extLst>
              <a:ext uri="{FF2B5EF4-FFF2-40B4-BE49-F238E27FC236}">
                <a16:creationId xmlns:a16="http://schemas.microsoft.com/office/drawing/2014/main" id="{E1531904-D30D-4654-9C62-2A40423EE9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02500" y="2939087"/>
            <a:ext cx="979825" cy="979825"/>
          </a:xfrm>
          <a:prstGeom prst="rect">
            <a:avLst/>
          </a:prstGeom>
          <a:noFill/>
          <a:extLst>
            <a:ext uri="{909E8E84-426E-40DD-AFC4-6F175D3DCCD1}">
              <a14:hiddenFill xmlns:a14="http://schemas.microsoft.com/office/drawing/2010/main">
                <a:solidFill>
                  <a:srgbClr val="FFFFFF"/>
                </a:solidFill>
              </a14:hiddenFill>
            </a:ext>
          </a:extLst>
        </p:spPr>
      </p:pic>
      <p:sp>
        <p:nvSpPr>
          <p:cNvPr id="25" name="Shape 1075">
            <a:extLst>
              <a:ext uri="{FF2B5EF4-FFF2-40B4-BE49-F238E27FC236}">
                <a16:creationId xmlns:a16="http://schemas.microsoft.com/office/drawing/2014/main" id="{5E72E7E2-2B49-4D5F-9EF5-BDDD93592FC4}"/>
              </a:ext>
            </a:extLst>
          </p:cNvPr>
          <p:cNvSpPr txBox="1">
            <a:spLocks/>
          </p:cNvSpPr>
          <p:nvPr/>
        </p:nvSpPr>
        <p:spPr>
          <a:xfrm>
            <a:off x="1191986" y="4739273"/>
            <a:ext cx="3245938" cy="11887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1pPr>
            <a:lvl2pPr marL="731519" marR="0" indent="-274319"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2pPr>
            <a:lvl3pPr marL="1219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3pPr>
            <a:lvl4pPr marL="1714500" marR="0" indent="-3429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4pPr>
            <a:lvl5pPr marL="2171700" marR="0" indent="-3429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5pPr>
            <a:lvl6pPr marL="25908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6pPr>
            <a:lvl7pPr marL="30480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7pPr>
            <a:lvl8pPr marL="3505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8pPr>
            <a:lvl9pPr marL="39624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9pPr>
          </a:lstStyle>
          <a:p>
            <a:pPr marL="457200" marR="0" lvl="1" indent="0" algn="ctr" defTabSz="914400" rtl="0" eaLnBrk="1" fontAlgn="auto" latinLnBrk="0" hangingPunct="1">
              <a:lnSpc>
                <a:spcPct val="90000"/>
              </a:lnSpc>
              <a:spcBef>
                <a:spcPts val="1000"/>
              </a:spcBef>
              <a:spcAft>
                <a:spcPts val="0"/>
              </a:spcAft>
              <a:buClrTx/>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mn-lt"/>
                <a:sym typeface="Corbel"/>
              </a:rPr>
              <a:t>Search is </a:t>
            </a:r>
            <a:r>
              <a:rPr lang="en-US" kern="0" dirty="0">
                <a:latin typeface="+mn-lt"/>
              </a:rPr>
              <a:t>c</a:t>
            </a:r>
            <a:r>
              <a:rPr kumimoji="0" lang="en-US" sz="2400" b="0" i="0" u="none" strike="noStrike" kern="0" cap="none" spc="0" normalizeH="0" baseline="0" noProof="0" dirty="0" err="1">
                <a:ln>
                  <a:noFill/>
                </a:ln>
                <a:solidFill>
                  <a:srgbClr val="000000"/>
                </a:solidFill>
                <a:effectLst/>
                <a:uLnTx/>
                <a:uFillTx/>
                <a:latin typeface="+mn-lt"/>
                <a:sym typeface="Corbel"/>
              </a:rPr>
              <a:t>hallenging</a:t>
            </a:r>
            <a:r>
              <a:rPr kumimoji="0" lang="en-US" sz="2400" b="0" i="0" u="none" strike="noStrike" kern="0" cap="none" spc="0" normalizeH="0" baseline="0" noProof="0" dirty="0">
                <a:ln>
                  <a:noFill/>
                </a:ln>
                <a:solidFill>
                  <a:srgbClr val="000000"/>
                </a:solidFill>
                <a:effectLst/>
                <a:uLnTx/>
                <a:uFillTx/>
                <a:latin typeface="+mn-lt"/>
                <a:sym typeface="Corbel"/>
              </a:rPr>
              <a:t> for the Non Technical, it Requires </a:t>
            </a:r>
            <a:r>
              <a:rPr lang="en-US" kern="0" dirty="0">
                <a:latin typeface="+mn-lt"/>
              </a:rPr>
              <a:t>T</a:t>
            </a:r>
            <a:r>
              <a:rPr kumimoji="0" lang="en-US" sz="2400" b="0" i="0" u="none" strike="noStrike" kern="0" cap="none" spc="0" normalizeH="0" baseline="0" noProof="0" dirty="0">
                <a:ln>
                  <a:noFill/>
                </a:ln>
                <a:solidFill>
                  <a:srgbClr val="000000"/>
                </a:solidFill>
                <a:effectLst/>
                <a:uLnTx/>
                <a:uFillTx/>
                <a:latin typeface="+mn-lt"/>
                <a:sym typeface="Corbel"/>
              </a:rPr>
              <a:t>raining</a:t>
            </a:r>
          </a:p>
        </p:txBody>
      </p:sp>
      <p:sp>
        <p:nvSpPr>
          <p:cNvPr id="26" name="Shape 1075">
            <a:extLst>
              <a:ext uri="{FF2B5EF4-FFF2-40B4-BE49-F238E27FC236}">
                <a16:creationId xmlns:a16="http://schemas.microsoft.com/office/drawing/2014/main" id="{7DFB6F4B-2254-4369-9AB0-50D502241D24}"/>
              </a:ext>
            </a:extLst>
          </p:cNvPr>
          <p:cNvSpPr txBox="1">
            <a:spLocks/>
          </p:cNvSpPr>
          <p:nvPr/>
        </p:nvSpPr>
        <p:spPr>
          <a:xfrm>
            <a:off x="7641410" y="4722167"/>
            <a:ext cx="3245938" cy="11887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Font typeface="Arial" panose="020B0604020202020204" pitchFamily="34" charset="0"/>
              <a:buNone/>
            </a:pPr>
            <a:r>
              <a:rPr lang="en-US" dirty="0"/>
              <a:t>Multiple Clicks and Navigation to Each Individual Screen</a:t>
            </a:r>
          </a:p>
          <a:p>
            <a:pPr lvl="1" algn="ctr"/>
            <a:endParaRPr lang="en-US" dirty="0"/>
          </a:p>
          <a:p>
            <a:pPr lvl="1" algn="ctr"/>
            <a:endParaRPr lang="en-US" dirty="0"/>
          </a:p>
          <a:p>
            <a:pPr lvl="1" algn="ctr"/>
            <a:endParaRPr lang="en-US" dirty="0"/>
          </a:p>
        </p:txBody>
      </p:sp>
      <p:sp>
        <p:nvSpPr>
          <p:cNvPr id="27" name="Shape 1075">
            <a:extLst>
              <a:ext uri="{FF2B5EF4-FFF2-40B4-BE49-F238E27FC236}">
                <a16:creationId xmlns:a16="http://schemas.microsoft.com/office/drawing/2014/main" id="{89054AF3-D0D8-45AF-B595-317220D102E3}"/>
              </a:ext>
            </a:extLst>
          </p:cNvPr>
          <p:cNvSpPr txBox="1">
            <a:spLocks/>
          </p:cNvSpPr>
          <p:nvPr/>
        </p:nvSpPr>
        <p:spPr>
          <a:xfrm>
            <a:off x="4416698" y="4754146"/>
            <a:ext cx="3245938" cy="11887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lvl1pPr marL="228600" marR="0" indent="-2286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1pPr>
            <a:lvl2pPr marL="731519" marR="0" indent="-274319"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2pPr>
            <a:lvl3pPr marL="1219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3pPr>
            <a:lvl4pPr marL="1714500" marR="0" indent="-3429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4pPr>
            <a:lvl5pPr marL="2171700" marR="0" indent="-3429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5pPr>
            <a:lvl6pPr marL="25908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6pPr>
            <a:lvl7pPr marL="30480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7pPr>
            <a:lvl8pPr marL="3505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8pPr>
            <a:lvl9pPr marL="39624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9pPr>
          </a:lstStyle>
          <a:p>
            <a:pPr marL="457200" marR="0" lvl="1" indent="0" algn="ctr" defTabSz="914400" rtl="0" eaLnBrk="1" fontAlgn="auto" latinLnBrk="0" hangingPunct="1">
              <a:lnSpc>
                <a:spcPct val="90000"/>
              </a:lnSpc>
              <a:spcBef>
                <a:spcPts val="1000"/>
              </a:spcBef>
              <a:spcAft>
                <a:spcPts val="0"/>
              </a:spcAft>
              <a:buClrTx/>
              <a:buSzPct val="100000"/>
              <a:buFont typeface="Arial"/>
              <a:buNone/>
              <a:tabLst/>
              <a:defRPr/>
            </a:pPr>
            <a:r>
              <a:rPr kumimoji="0" lang="en-US" sz="2400" b="0" i="0" u="none" strike="noStrike" kern="0" cap="none" spc="0" normalizeH="0" baseline="0" noProof="0" dirty="0">
                <a:ln>
                  <a:noFill/>
                </a:ln>
                <a:solidFill>
                  <a:srgbClr val="000000"/>
                </a:solidFill>
                <a:effectLst/>
                <a:uLnTx/>
                <a:uFillTx/>
                <a:latin typeface="+mn-lt"/>
                <a:sym typeface="Corbel"/>
              </a:rPr>
              <a:t>Search is Based on Keywords and Memorizing Query Syntax</a:t>
            </a:r>
          </a:p>
          <a:p>
            <a:pPr marL="731519" marR="0" lvl="1" indent="-274319" algn="ctr" defTabSz="914400" rtl="0" eaLnBrk="1" fontAlgn="auto" latinLnBrk="0" hangingPunct="1">
              <a:lnSpc>
                <a:spcPct val="90000"/>
              </a:lnSpc>
              <a:spcBef>
                <a:spcPts val="1000"/>
              </a:spcBef>
              <a:spcAft>
                <a:spcPts val="0"/>
              </a:spcAft>
              <a:buClrTx/>
              <a:buSzPct val="100000"/>
              <a:buFont typeface="Arial"/>
              <a:buChar char="•"/>
              <a:tabLst/>
              <a:defRPr/>
            </a:pPr>
            <a:endParaRPr kumimoji="0" lang="en-US" sz="2400" b="0" i="0" u="none" strike="noStrike" kern="0" cap="none" spc="0" normalizeH="0" baseline="0" noProof="0" dirty="0">
              <a:ln>
                <a:noFill/>
              </a:ln>
              <a:solidFill>
                <a:srgbClr val="000000"/>
              </a:solidFill>
              <a:effectLst/>
              <a:uLnTx/>
              <a:uFillTx/>
              <a:latin typeface="+mn-lt"/>
              <a:sym typeface="Corbel"/>
            </a:endParaRPr>
          </a:p>
          <a:p>
            <a:pPr marL="731519" marR="0" lvl="1" indent="-274319" algn="ctr" defTabSz="914400" rtl="0" eaLnBrk="1" fontAlgn="auto" latinLnBrk="0" hangingPunct="1">
              <a:lnSpc>
                <a:spcPct val="90000"/>
              </a:lnSpc>
              <a:spcBef>
                <a:spcPts val="1000"/>
              </a:spcBef>
              <a:spcAft>
                <a:spcPts val="0"/>
              </a:spcAft>
              <a:buClrTx/>
              <a:buSzPct val="100000"/>
              <a:buFont typeface="Arial"/>
              <a:buChar char="•"/>
              <a:tabLst/>
              <a:defRPr/>
            </a:pPr>
            <a:endParaRPr kumimoji="0" lang="en-US" sz="2400" b="0" i="0" u="none" strike="noStrike" kern="0" cap="none" spc="0" normalizeH="0" baseline="0" noProof="0" dirty="0">
              <a:ln>
                <a:noFill/>
              </a:ln>
              <a:solidFill>
                <a:srgbClr val="000000"/>
              </a:solidFill>
              <a:effectLst/>
              <a:uLnTx/>
              <a:uFillTx/>
              <a:latin typeface="+mn-lt"/>
              <a:sym typeface="Corbel"/>
            </a:endParaRPr>
          </a:p>
        </p:txBody>
      </p:sp>
      <p:sp>
        <p:nvSpPr>
          <p:cNvPr id="29" name="Shape 1074">
            <a:extLst>
              <a:ext uri="{FF2B5EF4-FFF2-40B4-BE49-F238E27FC236}">
                <a16:creationId xmlns:a16="http://schemas.microsoft.com/office/drawing/2014/main" id="{78273F6D-6C75-4172-8C8B-DF944E8F35E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Search in Siebel is Tedious  </a:t>
            </a:r>
          </a:p>
        </p:txBody>
      </p:sp>
      <p:pic>
        <p:nvPicPr>
          <p:cNvPr id="31" name="Graphic 30" descr="Close">
            <a:extLst>
              <a:ext uri="{FF2B5EF4-FFF2-40B4-BE49-F238E27FC236}">
                <a16:creationId xmlns:a16="http://schemas.microsoft.com/office/drawing/2014/main" id="{3EDD6D21-5066-4540-9A51-C27B484ED1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9568" y="3246120"/>
            <a:ext cx="914400" cy="914400"/>
          </a:xfrm>
          <a:prstGeom prst="rect">
            <a:avLst/>
          </a:prstGeom>
        </p:spPr>
      </p:pic>
      <p:grpSp>
        <p:nvGrpSpPr>
          <p:cNvPr id="23" name="Group 22">
            <a:extLst>
              <a:ext uri="{FF2B5EF4-FFF2-40B4-BE49-F238E27FC236}">
                <a16:creationId xmlns:a16="http://schemas.microsoft.com/office/drawing/2014/main" id="{45C7858C-5FFB-4128-9984-00EAC915437F}"/>
              </a:ext>
            </a:extLst>
          </p:cNvPr>
          <p:cNvGrpSpPr/>
          <p:nvPr/>
        </p:nvGrpSpPr>
        <p:grpSpPr>
          <a:xfrm>
            <a:off x="1" y="6224953"/>
            <a:ext cx="12191999" cy="633047"/>
            <a:chOff x="1" y="6224953"/>
            <a:chExt cx="12191999" cy="633047"/>
          </a:xfrm>
        </p:grpSpPr>
        <p:sp>
          <p:nvSpPr>
            <p:cNvPr id="24" name="Flowchart: Process 23">
              <a:extLst>
                <a:ext uri="{FF2B5EF4-FFF2-40B4-BE49-F238E27FC236}">
                  <a16:creationId xmlns:a16="http://schemas.microsoft.com/office/drawing/2014/main" id="{D23F44DC-10CA-44D4-87BD-32704408163F}"/>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image11.png">
              <a:extLst>
                <a:ext uri="{FF2B5EF4-FFF2-40B4-BE49-F238E27FC236}">
                  <a16:creationId xmlns:a16="http://schemas.microsoft.com/office/drawing/2014/main" id="{114E53D6-6DAD-4460-8C28-28E1B8643A33}"/>
                </a:ext>
              </a:extLst>
            </p:cNvPr>
            <p:cNvPicPr>
              <a:picLocks noChangeAspect="1"/>
            </p:cNvPicPr>
            <p:nvPr/>
          </p:nvPicPr>
          <p:blipFill>
            <a:blip r:embed="rId7">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30" name="Picture 29" descr="A drawing of a face&#10;&#10;Description generated with high confidence">
              <a:extLst>
                <a:ext uri="{FF2B5EF4-FFF2-40B4-BE49-F238E27FC236}">
                  <a16:creationId xmlns:a16="http://schemas.microsoft.com/office/drawing/2014/main" id="{9903631A-E3CE-4F52-82C6-7D711028A5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Tree>
    <p:extLst>
      <p:ext uri="{BB962C8B-B14F-4D97-AF65-F5344CB8AC3E}">
        <p14:creationId xmlns:p14="http://schemas.microsoft.com/office/powerpoint/2010/main" val="19490575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BAFB5"/>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10CB94-3BCE-4951-AB30-38687D29C602}"/>
              </a:ext>
            </a:extLst>
          </p:cNvPr>
          <p:cNvSpPr/>
          <p:nvPr/>
        </p:nvSpPr>
        <p:spPr>
          <a:xfrm>
            <a:off x="408055" y="73709"/>
            <a:ext cx="3916201"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chemeClr val="tx1">
                    <a:lumMod val="85000"/>
                    <a:lumOff val="15000"/>
                  </a:schemeClr>
                </a:solidFill>
                <a:effectLst>
                  <a:outerShdw blurRad="38100" dist="19050" dir="2700000" algn="tl" rotWithShape="0">
                    <a:prstClr val="black">
                      <a:alpha val="40000"/>
                    </a:prstClr>
                  </a:outerShdw>
                </a:effectLst>
                <a:uLnTx/>
                <a:uFillTx/>
                <a:latin typeface="Calibri" panose="020F0502020204030204"/>
                <a:ea typeface="+mn-ea"/>
                <a:cs typeface="+mn-cs"/>
              </a:rPr>
              <a:t>Report Interface</a:t>
            </a:r>
          </a:p>
        </p:txBody>
      </p:sp>
      <p:sp>
        <p:nvSpPr>
          <p:cNvPr id="7" name="Rectangle: Rounded Corners 6">
            <a:extLst>
              <a:ext uri="{FF2B5EF4-FFF2-40B4-BE49-F238E27FC236}">
                <a16:creationId xmlns:a16="http://schemas.microsoft.com/office/drawing/2014/main" id="{EC23971E-CADD-414D-9B0E-5E96A65055D8}"/>
              </a:ext>
            </a:extLst>
          </p:cNvPr>
          <p:cNvSpPr/>
          <p:nvPr/>
        </p:nvSpPr>
        <p:spPr>
          <a:xfrm>
            <a:off x="609599" y="3170552"/>
            <a:ext cx="5486400" cy="1097280"/>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Super Admin Credentials: </a:t>
            </a:r>
            <a:r>
              <a:rPr lang="en-US" dirty="0" err="1">
                <a:solidFill>
                  <a:schemeClr val="tx1">
                    <a:lumMod val="85000"/>
                    <a:lumOff val="15000"/>
                  </a:schemeClr>
                </a:solidFill>
              </a:rPr>
              <a:t>sadmin</a:t>
            </a:r>
            <a:r>
              <a:rPr lang="en-US" dirty="0">
                <a:solidFill>
                  <a:schemeClr val="tx1">
                    <a:lumMod val="85000"/>
                    <a:lumOff val="15000"/>
                  </a:schemeClr>
                </a:solidFill>
              </a:rPr>
              <a:t>/66879938967453217356</a:t>
            </a:r>
          </a:p>
        </p:txBody>
      </p:sp>
      <p:sp>
        <p:nvSpPr>
          <p:cNvPr id="8" name="Rectangle: Rounded Corners 7">
            <a:extLst>
              <a:ext uri="{FF2B5EF4-FFF2-40B4-BE49-F238E27FC236}">
                <a16:creationId xmlns:a16="http://schemas.microsoft.com/office/drawing/2014/main" id="{65CFCFE9-71A2-43B6-89CC-4611F63FE1DF}"/>
              </a:ext>
            </a:extLst>
          </p:cNvPr>
          <p:cNvSpPr/>
          <p:nvPr/>
        </p:nvSpPr>
        <p:spPr>
          <a:xfrm>
            <a:off x="609600" y="1587531"/>
            <a:ext cx="5486400" cy="1097280"/>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hlinkClick r:id="rId2"/>
              </a:rPr>
              <a:t>http://35.165.108.250:8080/qupplet/getqueryreportsbyuser</a:t>
            </a:r>
            <a:endParaRPr lang="en-US" dirty="0"/>
          </a:p>
        </p:txBody>
      </p:sp>
      <p:sp>
        <p:nvSpPr>
          <p:cNvPr id="9" name="Rectangle: Rounded Corners 8">
            <a:extLst>
              <a:ext uri="{FF2B5EF4-FFF2-40B4-BE49-F238E27FC236}">
                <a16:creationId xmlns:a16="http://schemas.microsoft.com/office/drawing/2014/main" id="{80B1505B-90E9-4218-8E26-6103620F1267}"/>
              </a:ext>
            </a:extLst>
          </p:cNvPr>
          <p:cNvSpPr/>
          <p:nvPr/>
        </p:nvSpPr>
        <p:spPr>
          <a:xfrm>
            <a:off x="609600" y="4792031"/>
            <a:ext cx="5486400" cy="1097280"/>
          </a:xfrm>
          <a:prstGeom prst="roundRect">
            <a:avLst>
              <a:gd name="adj" fmla="val 760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Admin Credentials: </a:t>
            </a:r>
            <a:r>
              <a:rPr lang="en-IN" dirty="0" err="1">
                <a:solidFill>
                  <a:schemeClr val="tx1">
                    <a:lumMod val="85000"/>
                    <a:lumOff val="15000"/>
                  </a:schemeClr>
                </a:solidFill>
              </a:rPr>
              <a:t>venkat</a:t>
            </a:r>
            <a:r>
              <a:rPr lang="en-IN" dirty="0">
                <a:solidFill>
                  <a:schemeClr val="tx1">
                    <a:lumMod val="85000"/>
                    <a:lumOff val="15000"/>
                  </a:schemeClr>
                </a:solidFill>
              </a:rPr>
              <a:t> Vakiti/</a:t>
            </a:r>
            <a:r>
              <a:rPr lang="en-IN" dirty="0" err="1">
                <a:solidFill>
                  <a:schemeClr val="tx1">
                    <a:lumMod val="85000"/>
                    <a:lumOff val="15000"/>
                  </a:schemeClr>
                </a:solidFill>
              </a:rPr>
              <a:t>venkatv</a:t>
            </a:r>
            <a:endParaRPr lang="en-US" dirty="0">
              <a:solidFill>
                <a:schemeClr val="tx1">
                  <a:lumMod val="85000"/>
                  <a:lumOff val="15000"/>
                </a:schemeClr>
              </a:solidFill>
            </a:endParaRPr>
          </a:p>
        </p:txBody>
      </p:sp>
      <p:sp>
        <p:nvSpPr>
          <p:cNvPr id="10" name="Flowchart: Manual Input 2">
            <a:extLst>
              <a:ext uri="{FF2B5EF4-FFF2-40B4-BE49-F238E27FC236}">
                <a16:creationId xmlns:a16="http://schemas.microsoft.com/office/drawing/2014/main" id="{449E4FE3-0C2A-4E2A-A64B-5D6AAE1A3C9C}"/>
              </a:ext>
            </a:extLst>
          </p:cNvPr>
          <p:cNvSpPr/>
          <p:nvPr/>
        </p:nvSpPr>
        <p:spPr>
          <a:xfrm rot="16200000" flipH="1">
            <a:off x="5529117" y="1236391"/>
            <a:ext cx="481303" cy="6524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lowchart: Manual Input 2">
            <a:extLst>
              <a:ext uri="{FF2B5EF4-FFF2-40B4-BE49-F238E27FC236}">
                <a16:creationId xmlns:a16="http://schemas.microsoft.com/office/drawing/2014/main" id="{B1FBF5DD-9B85-4769-872F-B91443424D33}"/>
              </a:ext>
            </a:extLst>
          </p:cNvPr>
          <p:cNvSpPr/>
          <p:nvPr/>
        </p:nvSpPr>
        <p:spPr>
          <a:xfrm rot="16200000" flipH="1">
            <a:off x="5529117" y="2819412"/>
            <a:ext cx="481303" cy="6524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lowchart: Manual Input 2">
            <a:extLst>
              <a:ext uri="{FF2B5EF4-FFF2-40B4-BE49-F238E27FC236}">
                <a16:creationId xmlns:a16="http://schemas.microsoft.com/office/drawing/2014/main" id="{9972ECC4-83C1-422E-9401-1736E4E724F8}"/>
              </a:ext>
            </a:extLst>
          </p:cNvPr>
          <p:cNvSpPr/>
          <p:nvPr/>
        </p:nvSpPr>
        <p:spPr>
          <a:xfrm rot="16200000" flipH="1">
            <a:off x="5529116" y="4402434"/>
            <a:ext cx="481303" cy="65246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8 w 10000"/>
              <a:gd name="connsiteY0" fmla="*/ 3064 h 10000"/>
              <a:gd name="connsiteX1" fmla="*/ 10000 w 10000"/>
              <a:gd name="connsiteY1" fmla="*/ 0 h 10000"/>
              <a:gd name="connsiteX2" fmla="*/ 10000 w 10000"/>
              <a:gd name="connsiteY2" fmla="*/ 10000 h 10000"/>
              <a:gd name="connsiteX3" fmla="*/ 0 w 10000"/>
              <a:gd name="connsiteY3" fmla="*/ 10000 h 10000"/>
              <a:gd name="connsiteX4" fmla="*/ 8 w 10000"/>
              <a:gd name="connsiteY4" fmla="*/ 3064 h 10000"/>
              <a:gd name="connsiteX0" fmla="*/ 8 w 10000"/>
              <a:gd name="connsiteY0" fmla="*/ 2781 h 9717"/>
              <a:gd name="connsiteX1" fmla="*/ 9985 w 10000"/>
              <a:gd name="connsiteY1" fmla="*/ 0 h 9717"/>
              <a:gd name="connsiteX2" fmla="*/ 10000 w 10000"/>
              <a:gd name="connsiteY2" fmla="*/ 9717 h 9717"/>
              <a:gd name="connsiteX3" fmla="*/ 0 w 10000"/>
              <a:gd name="connsiteY3" fmla="*/ 9717 h 9717"/>
              <a:gd name="connsiteX4" fmla="*/ 8 w 10000"/>
              <a:gd name="connsiteY4" fmla="*/ 2781 h 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717">
                <a:moveTo>
                  <a:pt x="8" y="2781"/>
                </a:moveTo>
                <a:lnTo>
                  <a:pt x="9985" y="0"/>
                </a:lnTo>
                <a:lnTo>
                  <a:pt x="10000" y="9717"/>
                </a:lnTo>
                <a:lnTo>
                  <a:pt x="0" y="9717"/>
                </a:lnTo>
                <a:cubicBezTo>
                  <a:pt x="3" y="7405"/>
                  <a:pt x="5" y="5093"/>
                  <a:pt x="8" y="2781"/>
                </a:cubicBezTo>
                <a:close/>
              </a:path>
            </a:pathLst>
          </a:custGeom>
          <a:solidFill>
            <a:srgbClr val="6B889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64BB7DBB-B438-49D6-9DAC-2CE5A79B3344}"/>
              </a:ext>
            </a:extLst>
          </p:cNvPr>
          <p:cNvSpPr/>
          <p:nvPr/>
        </p:nvSpPr>
        <p:spPr>
          <a:xfrm>
            <a:off x="7134224" y="-52388"/>
            <a:ext cx="5057775" cy="6910388"/>
          </a:xfrm>
          <a:prstGeom prst="rect">
            <a:avLst/>
          </a:prstGeom>
          <a:solidFill>
            <a:srgbClr val="506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mage result for search">
            <a:extLst>
              <a:ext uri="{FF2B5EF4-FFF2-40B4-BE49-F238E27FC236}">
                <a16:creationId xmlns:a16="http://schemas.microsoft.com/office/drawing/2014/main" id="{C8DAEABF-CB04-4594-AD18-733C045648ED}"/>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55000" t="-7065" b="-7065"/>
          <a:stretch/>
        </p:blipFill>
        <p:spPr bwMode="auto">
          <a:xfrm>
            <a:off x="7410449" y="949295"/>
            <a:ext cx="4505324" cy="5111809"/>
          </a:xfrm>
          <a:prstGeom prst="rect">
            <a:avLst/>
          </a:prstGeom>
          <a:solidFill>
            <a:schemeClr val="bg1"/>
          </a:solidFill>
          <a:extLst/>
        </p:spPr>
      </p:pic>
    </p:spTree>
    <p:extLst>
      <p:ext uri="{BB962C8B-B14F-4D97-AF65-F5344CB8AC3E}">
        <p14:creationId xmlns:p14="http://schemas.microsoft.com/office/powerpoint/2010/main" val="3586132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ge result for search">
            <a:extLst>
              <a:ext uri="{FF2B5EF4-FFF2-40B4-BE49-F238E27FC236}">
                <a16:creationId xmlns:a16="http://schemas.microsoft.com/office/drawing/2014/main" id="{942BABC3-8725-42AB-BD55-9FD31143F5B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1999" cy="6224953"/>
          </a:xfrm>
          <a:prstGeom prst="rect">
            <a:avLst/>
          </a:prstGeom>
          <a:solidFill>
            <a:schemeClr val="bg1"/>
          </a:solidFill>
          <a:extLst/>
        </p:spPr>
      </p:pic>
      <p:grpSp>
        <p:nvGrpSpPr>
          <p:cNvPr id="11" name="Group 10">
            <a:extLst>
              <a:ext uri="{FF2B5EF4-FFF2-40B4-BE49-F238E27FC236}">
                <a16:creationId xmlns:a16="http://schemas.microsoft.com/office/drawing/2014/main" id="{458E823D-759B-4B03-8929-29D32427D53F}"/>
              </a:ext>
            </a:extLst>
          </p:cNvPr>
          <p:cNvGrpSpPr/>
          <p:nvPr/>
        </p:nvGrpSpPr>
        <p:grpSpPr>
          <a:xfrm>
            <a:off x="1" y="6229548"/>
            <a:ext cx="12191999" cy="633047"/>
            <a:chOff x="1" y="6224953"/>
            <a:chExt cx="12191999" cy="633047"/>
          </a:xfrm>
        </p:grpSpPr>
        <p:sp>
          <p:nvSpPr>
            <p:cNvPr id="12" name="Flowchart: Process 11">
              <a:extLst>
                <a:ext uri="{FF2B5EF4-FFF2-40B4-BE49-F238E27FC236}">
                  <a16:creationId xmlns:a16="http://schemas.microsoft.com/office/drawing/2014/main" id="{BE906414-C083-4BFF-BA9D-DEF5BDA33391}"/>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11.png">
              <a:extLst>
                <a:ext uri="{FF2B5EF4-FFF2-40B4-BE49-F238E27FC236}">
                  <a16:creationId xmlns:a16="http://schemas.microsoft.com/office/drawing/2014/main" id="{AD3EF664-2EDE-4255-93CC-6023C57D14BF}"/>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7C33A9D8-2B82-4968-8F21-F98C86D3C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6" name="Rectangle 15">
            <a:extLst>
              <a:ext uri="{FF2B5EF4-FFF2-40B4-BE49-F238E27FC236}">
                <a16:creationId xmlns:a16="http://schemas.microsoft.com/office/drawing/2014/main" id="{02930805-130B-40D0-BE66-03132EC3E0AA}"/>
              </a:ext>
            </a:extLst>
          </p:cNvPr>
          <p:cNvSpPr/>
          <p:nvPr/>
        </p:nvSpPr>
        <p:spPr>
          <a:xfrm>
            <a:off x="567010" y="73709"/>
            <a:ext cx="3598293"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Authentication</a:t>
            </a:r>
          </a:p>
        </p:txBody>
      </p:sp>
      <p:graphicFrame>
        <p:nvGraphicFramePr>
          <p:cNvPr id="3" name="Diagram 2">
            <a:extLst>
              <a:ext uri="{FF2B5EF4-FFF2-40B4-BE49-F238E27FC236}">
                <a16:creationId xmlns:a16="http://schemas.microsoft.com/office/drawing/2014/main" id="{CF76C728-D89B-4930-BF16-30D769133BB7}"/>
              </a:ext>
            </a:extLst>
          </p:cNvPr>
          <p:cNvGraphicFramePr/>
          <p:nvPr>
            <p:extLst>
              <p:ext uri="{D42A27DB-BD31-4B8C-83A1-F6EECF244321}">
                <p14:modId xmlns:p14="http://schemas.microsoft.com/office/powerpoint/2010/main" val="2470445960"/>
              </p:ext>
            </p:extLst>
          </p:nvPr>
        </p:nvGraphicFramePr>
        <p:xfrm>
          <a:off x="685800" y="1190625"/>
          <a:ext cx="10515600" cy="46148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87615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sp>
        <p:nvSpPr>
          <p:cNvPr id="8" name="Flowchart: Manual Input 3">
            <a:extLst>
              <a:ext uri="{FF2B5EF4-FFF2-40B4-BE49-F238E27FC236}">
                <a16:creationId xmlns:a16="http://schemas.microsoft.com/office/drawing/2014/main" id="{E6C5DE7D-C6CF-404B-857E-F2A68A98D0A7}"/>
              </a:ext>
            </a:extLst>
          </p:cNvPr>
          <p:cNvSpPr/>
          <p:nvPr/>
        </p:nvSpPr>
        <p:spPr>
          <a:xfrm>
            <a:off x="5393094" y="-47626"/>
            <a:ext cx="6817567" cy="6919621"/>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3543 w 10000"/>
              <a:gd name="connsiteY0" fmla="*/ 49 h 10000"/>
              <a:gd name="connsiteX1" fmla="*/ 10000 w 10000"/>
              <a:gd name="connsiteY1" fmla="*/ 0 h 10000"/>
              <a:gd name="connsiteX2" fmla="*/ 10000 w 10000"/>
              <a:gd name="connsiteY2" fmla="*/ 10000 h 10000"/>
              <a:gd name="connsiteX3" fmla="*/ 0 w 10000"/>
              <a:gd name="connsiteY3" fmla="*/ 10000 h 10000"/>
              <a:gd name="connsiteX4" fmla="*/ 3543 w 10000"/>
              <a:gd name="connsiteY4" fmla="*/ 4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543" y="49"/>
                </a:moveTo>
                <a:lnTo>
                  <a:pt x="10000" y="0"/>
                </a:lnTo>
                <a:lnTo>
                  <a:pt x="10000" y="10000"/>
                </a:lnTo>
                <a:lnTo>
                  <a:pt x="0" y="10000"/>
                </a:lnTo>
                <a:lnTo>
                  <a:pt x="3543" y="49"/>
                </a:lnTo>
                <a:close/>
              </a:path>
            </a:pathLst>
          </a:custGeom>
          <a:solidFill>
            <a:srgbClr val="5065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458E823D-759B-4B03-8929-29D32427D53F}"/>
              </a:ext>
            </a:extLst>
          </p:cNvPr>
          <p:cNvGrpSpPr/>
          <p:nvPr/>
        </p:nvGrpSpPr>
        <p:grpSpPr>
          <a:xfrm>
            <a:off x="1" y="6238949"/>
            <a:ext cx="12210660" cy="633047"/>
            <a:chOff x="1" y="6224953"/>
            <a:chExt cx="12191999" cy="633047"/>
          </a:xfrm>
        </p:grpSpPr>
        <p:sp>
          <p:nvSpPr>
            <p:cNvPr id="12" name="Flowchart: Process 11">
              <a:extLst>
                <a:ext uri="{FF2B5EF4-FFF2-40B4-BE49-F238E27FC236}">
                  <a16:creationId xmlns:a16="http://schemas.microsoft.com/office/drawing/2014/main" id="{BE906414-C083-4BFF-BA9D-DEF5BDA33391}"/>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11.png">
              <a:extLst>
                <a:ext uri="{FF2B5EF4-FFF2-40B4-BE49-F238E27FC236}">
                  <a16:creationId xmlns:a16="http://schemas.microsoft.com/office/drawing/2014/main" id="{AD3EF664-2EDE-4255-93CC-6023C57D14BF}"/>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7C33A9D8-2B82-4968-8F21-F98C86D3C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6" name="Rectangle 15">
            <a:extLst>
              <a:ext uri="{FF2B5EF4-FFF2-40B4-BE49-F238E27FC236}">
                <a16:creationId xmlns:a16="http://schemas.microsoft.com/office/drawing/2014/main" id="{02930805-130B-40D0-BE66-03132EC3E0AA}"/>
              </a:ext>
            </a:extLst>
          </p:cNvPr>
          <p:cNvSpPr/>
          <p:nvPr/>
        </p:nvSpPr>
        <p:spPr>
          <a:xfrm>
            <a:off x="8720632" y="245159"/>
            <a:ext cx="1950022"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Logging</a:t>
            </a:r>
          </a:p>
        </p:txBody>
      </p:sp>
      <p:pic>
        <p:nvPicPr>
          <p:cNvPr id="9" name="Picture 8" descr="A person sitting at a desk in front of a computer&#10;&#10;Description generated with very high confidence">
            <a:extLst>
              <a:ext uri="{FF2B5EF4-FFF2-40B4-BE49-F238E27FC236}">
                <a16:creationId xmlns:a16="http://schemas.microsoft.com/office/drawing/2014/main" id="{B0E058BE-F079-4470-A800-3B88E18CFA3E}"/>
              </a:ext>
            </a:extLst>
          </p:cNvPr>
          <p:cNvPicPr>
            <a:picLocks noChangeAspect="1"/>
          </p:cNvPicPr>
          <p:nvPr/>
        </p:nvPicPr>
        <p:blipFill rotWithShape="1">
          <a:blip r:embed="rId4"/>
          <a:srcRect l="40672" t="15480" r="3078" b="250"/>
          <a:stretch/>
        </p:blipFill>
        <p:spPr>
          <a:xfrm>
            <a:off x="5007030" y="1608246"/>
            <a:ext cx="3206640" cy="3206640"/>
          </a:xfrm>
          <a:prstGeom prst="rect">
            <a:avLst/>
          </a:prstGeom>
        </p:spPr>
      </p:pic>
      <p:sp>
        <p:nvSpPr>
          <p:cNvPr id="15" name="Text Placeholder 2">
            <a:extLst>
              <a:ext uri="{FF2B5EF4-FFF2-40B4-BE49-F238E27FC236}">
                <a16:creationId xmlns:a16="http://schemas.microsoft.com/office/drawing/2014/main" id="{4EE20139-9564-43D4-8E11-5B865FE8CB89}"/>
              </a:ext>
            </a:extLst>
          </p:cNvPr>
          <p:cNvSpPr txBox="1">
            <a:spLocks/>
          </p:cNvSpPr>
          <p:nvPr/>
        </p:nvSpPr>
        <p:spPr>
          <a:xfrm>
            <a:off x="495300" y="1608247"/>
            <a:ext cx="4081463" cy="33399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Has a golden master of all queries, search spec</a:t>
            </a:r>
          </a:p>
          <a:p>
            <a:r>
              <a:rPr lang="en-US" sz="2000" dirty="0">
                <a:solidFill>
                  <a:schemeClr val="bg1"/>
                </a:solidFill>
              </a:rPr>
              <a:t>Has a log of all queries – </a:t>
            </a:r>
          </a:p>
          <a:p>
            <a:pPr lvl="1"/>
            <a:r>
              <a:rPr lang="en-US" sz="1800" dirty="0">
                <a:solidFill>
                  <a:schemeClr val="bg1"/>
                </a:solidFill>
              </a:rPr>
              <a:t>date/time</a:t>
            </a:r>
          </a:p>
          <a:p>
            <a:pPr lvl="1"/>
            <a:r>
              <a:rPr lang="en-US" sz="1800" dirty="0">
                <a:solidFill>
                  <a:schemeClr val="bg1"/>
                </a:solidFill>
              </a:rPr>
              <a:t>User id on who queried</a:t>
            </a:r>
          </a:p>
          <a:p>
            <a:pPr lvl="1"/>
            <a:r>
              <a:rPr lang="en-US" sz="1800" dirty="0">
                <a:solidFill>
                  <a:schemeClr val="bg1"/>
                </a:solidFill>
              </a:rPr>
              <a:t>Query String</a:t>
            </a:r>
          </a:p>
          <a:p>
            <a:pPr lvl="1"/>
            <a:r>
              <a:rPr lang="en-US" sz="1800" dirty="0">
                <a:solidFill>
                  <a:schemeClr val="bg1"/>
                </a:solidFill>
              </a:rPr>
              <a:t>how long it took to NLP</a:t>
            </a:r>
          </a:p>
          <a:p>
            <a:pPr lvl="1"/>
            <a:r>
              <a:rPr lang="en-US" sz="1800" dirty="0">
                <a:solidFill>
                  <a:schemeClr val="bg1"/>
                </a:solidFill>
              </a:rPr>
              <a:t>Search spec created</a:t>
            </a:r>
          </a:p>
          <a:p>
            <a:r>
              <a:rPr lang="en-US" sz="2000" dirty="0">
                <a:solidFill>
                  <a:schemeClr val="bg1"/>
                </a:solidFill>
              </a:rPr>
              <a:t>Analytics/Report Generation</a:t>
            </a:r>
          </a:p>
        </p:txBody>
      </p:sp>
    </p:spTree>
    <p:extLst>
      <p:ext uri="{BB962C8B-B14F-4D97-AF65-F5344CB8AC3E}">
        <p14:creationId xmlns:p14="http://schemas.microsoft.com/office/powerpoint/2010/main" val="2674988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B889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AEBB3E-FD5E-4D16-A5F0-64F22CC80086}"/>
              </a:ext>
            </a:extLst>
          </p:cNvPr>
          <p:cNvPicPr>
            <a:picLocks noChangeAspect="1"/>
          </p:cNvPicPr>
          <p:nvPr/>
        </p:nvPicPr>
        <p:blipFill rotWithShape="1">
          <a:blip r:embed="rId2">
            <a:duotone>
              <a:prstClr val="black"/>
              <a:srgbClr val="6B8891">
                <a:tint val="45000"/>
                <a:satMod val="400000"/>
              </a:srgbClr>
            </a:duotone>
            <a:extLst>
              <a:ext uri="{BEBA8EAE-BF5A-486C-A8C5-ECC9F3942E4B}">
                <a14:imgProps xmlns:a14="http://schemas.microsoft.com/office/drawing/2010/main">
                  <a14:imgLayer r:embed="rId3">
                    <a14:imgEffect>
                      <a14:colorTemperature colorTemp="8800"/>
                    </a14:imgEffect>
                  </a14:imgLayer>
                </a14:imgProps>
              </a:ext>
            </a:extLst>
          </a:blip>
          <a:srcRect l="33333"/>
          <a:stretch/>
        </p:blipFill>
        <p:spPr>
          <a:xfrm>
            <a:off x="6096000" y="0"/>
            <a:ext cx="6096000" cy="6858000"/>
          </a:xfrm>
          <a:prstGeom prst="rect">
            <a:avLst/>
          </a:prstGeom>
        </p:spPr>
      </p:pic>
      <p:sp>
        <p:nvSpPr>
          <p:cNvPr id="4" name="Rectangle 3">
            <a:extLst>
              <a:ext uri="{FF2B5EF4-FFF2-40B4-BE49-F238E27FC236}">
                <a16:creationId xmlns:a16="http://schemas.microsoft.com/office/drawing/2014/main" id="{672DD8CE-D4B3-4F65-A5F7-35AA39B88316}"/>
              </a:ext>
            </a:extLst>
          </p:cNvPr>
          <p:cNvSpPr/>
          <p:nvPr/>
        </p:nvSpPr>
        <p:spPr>
          <a:xfrm>
            <a:off x="4134044" y="1646126"/>
            <a:ext cx="3491173" cy="1259680"/>
          </a:xfrm>
          <a:prstGeom prst="rect">
            <a:avLst/>
          </a:prstGeom>
          <a:solidFill>
            <a:schemeClr val="bg1">
              <a:alpha val="96000"/>
            </a:scheme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rawing of a face&#10;&#10;Description generated with high confidence">
            <a:extLst>
              <a:ext uri="{FF2B5EF4-FFF2-40B4-BE49-F238E27FC236}">
                <a16:creationId xmlns:a16="http://schemas.microsoft.com/office/drawing/2014/main" id="{E38BAD41-4737-4DBF-8967-5116FC424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5054" y="1752336"/>
            <a:ext cx="2842212" cy="1017037"/>
          </a:xfrm>
          <a:prstGeom prst="rect">
            <a:avLst/>
          </a:prstGeom>
        </p:spPr>
      </p:pic>
      <p:sp>
        <p:nvSpPr>
          <p:cNvPr id="6" name="TextBox 5">
            <a:extLst>
              <a:ext uri="{FF2B5EF4-FFF2-40B4-BE49-F238E27FC236}">
                <a16:creationId xmlns:a16="http://schemas.microsoft.com/office/drawing/2014/main" id="{4FF4FA19-DAA6-437D-AECE-38621FD3A0B1}"/>
              </a:ext>
            </a:extLst>
          </p:cNvPr>
          <p:cNvSpPr txBox="1"/>
          <p:nvPr/>
        </p:nvSpPr>
        <p:spPr>
          <a:xfrm>
            <a:off x="547881" y="3626206"/>
            <a:ext cx="5094819"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rbel" panose="020B0503020204020204" pitchFamily="34" charset="0"/>
                <a:ea typeface="Cambria Math" panose="02040503050406030204" pitchFamily="18" charset="0"/>
                <a:cs typeface="Gill Sans" charset="0"/>
              </a:rPr>
              <a:t>Deployment Plan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dirty="0">
                <a:solidFill>
                  <a:prstClr val="white"/>
                </a:solidFill>
                <a:latin typeface="Corbel" panose="020B0503020204020204" pitchFamily="34" charset="0"/>
                <a:ea typeface="Cambria Math" panose="02040503050406030204" pitchFamily="18" charset="0"/>
                <a:cs typeface="Gill Sans" charset="0"/>
              </a:rPr>
              <a:t>&amp;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orbel" panose="020B0503020204020204" pitchFamily="34" charset="0"/>
                <a:ea typeface="Cambria Math" panose="02040503050406030204" pitchFamily="18" charset="0"/>
                <a:cs typeface="Gill Sans" charset="0"/>
              </a:rPr>
              <a:t>Needs from Mazda</a:t>
            </a:r>
          </a:p>
        </p:txBody>
      </p:sp>
    </p:spTree>
    <p:extLst>
      <p:ext uri="{BB962C8B-B14F-4D97-AF65-F5344CB8AC3E}">
        <p14:creationId xmlns:p14="http://schemas.microsoft.com/office/powerpoint/2010/main" val="3531691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ge result for search">
            <a:extLst>
              <a:ext uri="{FF2B5EF4-FFF2-40B4-BE49-F238E27FC236}">
                <a16:creationId xmlns:a16="http://schemas.microsoft.com/office/drawing/2014/main" id="{942BABC3-8725-42AB-BD55-9FD31143F5B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1999" cy="6224953"/>
          </a:xfrm>
          <a:prstGeom prst="rect">
            <a:avLst/>
          </a:prstGeom>
          <a:solidFill>
            <a:schemeClr val="bg1"/>
          </a:solidFill>
          <a:extLst/>
        </p:spPr>
      </p:pic>
      <p:grpSp>
        <p:nvGrpSpPr>
          <p:cNvPr id="11" name="Group 10">
            <a:extLst>
              <a:ext uri="{FF2B5EF4-FFF2-40B4-BE49-F238E27FC236}">
                <a16:creationId xmlns:a16="http://schemas.microsoft.com/office/drawing/2014/main" id="{458E823D-759B-4B03-8929-29D32427D53F}"/>
              </a:ext>
            </a:extLst>
          </p:cNvPr>
          <p:cNvGrpSpPr/>
          <p:nvPr/>
        </p:nvGrpSpPr>
        <p:grpSpPr>
          <a:xfrm>
            <a:off x="1" y="6229548"/>
            <a:ext cx="12191999" cy="633047"/>
            <a:chOff x="1" y="6224953"/>
            <a:chExt cx="12191999" cy="633047"/>
          </a:xfrm>
        </p:grpSpPr>
        <p:sp>
          <p:nvSpPr>
            <p:cNvPr id="12" name="Flowchart: Process 11">
              <a:extLst>
                <a:ext uri="{FF2B5EF4-FFF2-40B4-BE49-F238E27FC236}">
                  <a16:creationId xmlns:a16="http://schemas.microsoft.com/office/drawing/2014/main" id="{BE906414-C083-4BFF-BA9D-DEF5BDA33391}"/>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11.png">
              <a:extLst>
                <a:ext uri="{FF2B5EF4-FFF2-40B4-BE49-F238E27FC236}">
                  <a16:creationId xmlns:a16="http://schemas.microsoft.com/office/drawing/2014/main" id="{AD3EF664-2EDE-4255-93CC-6023C57D14BF}"/>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7C33A9D8-2B82-4968-8F21-F98C86D3C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6" name="Rectangle 15">
            <a:extLst>
              <a:ext uri="{FF2B5EF4-FFF2-40B4-BE49-F238E27FC236}">
                <a16:creationId xmlns:a16="http://schemas.microsoft.com/office/drawing/2014/main" id="{02930805-130B-40D0-BE66-03132EC3E0AA}"/>
              </a:ext>
            </a:extLst>
          </p:cNvPr>
          <p:cNvSpPr/>
          <p:nvPr/>
        </p:nvSpPr>
        <p:spPr>
          <a:xfrm>
            <a:off x="215492" y="140384"/>
            <a:ext cx="8111003"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Questions into Question Interface </a:t>
            </a:r>
          </a:p>
        </p:txBody>
      </p:sp>
      <p:sp>
        <p:nvSpPr>
          <p:cNvPr id="8" name="Text Placeholder 2">
            <a:extLst>
              <a:ext uri="{FF2B5EF4-FFF2-40B4-BE49-F238E27FC236}">
                <a16:creationId xmlns:a16="http://schemas.microsoft.com/office/drawing/2014/main" id="{02D4F9A4-B0A4-48C9-9EDA-448FB3115EB1}"/>
              </a:ext>
            </a:extLst>
          </p:cNvPr>
          <p:cNvSpPr txBox="1">
            <a:spLocks/>
          </p:cNvSpPr>
          <p:nvPr/>
        </p:nvSpPr>
        <p:spPr>
          <a:xfrm>
            <a:off x="253557" y="981855"/>
            <a:ext cx="6524625" cy="4351338"/>
          </a:xfrm>
          <a:prstGeom prst="rect">
            <a:avLst/>
          </a:prstGeom>
          <a:solidFill>
            <a:srgbClr val="6B8891">
              <a:alpha val="11000"/>
            </a:srgb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Though we have  done for </a:t>
            </a:r>
            <a:r>
              <a:rPr lang="en-US" sz="1800" b="1" dirty="0">
                <a:solidFill>
                  <a:srgbClr val="FF0000"/>
                </a:solidFill>
              </a:rPr>
              <a:t>Call Center and sales </a:t>
            </a:r>
            <a:r>
              <a:rPr lang="en-US" sz="1800" dirty="0"/>
              <a:t>applications</a:t>
            </a:r>
            <a:r>
              <a:rPr lang="en-US" sz="1800" b="1" dirty="0"/>
              <a:t> </a:t>
            </a:r>
            <a:r>
              <a:rPr lang="en-US" sz="1800" dirty="0"/>
              <a:t>on the out of the box entities such as Account, Contacts, Opportunity, Service Request and so on, It would be good to have the standard and customized entities going to be added by </a:t>
            </a:r>
            <a:r>
              <a:rPr lang="en-US" sz="1800" b="1" dirty="0"/>
              <a:t>MAZDA</a:t>
            </a:r>
            <a:r>
              <a:rPr lang="en-US" sz="1800" dirty="0"/>
              <a:t>.</a:t>
            </a:r>
          </a:p>
          <a:p>
            <a:r>
              <a:rPr lang="en-US" sz="1800" dirty="0"/>
              <a:t>Initially we need to get some model questions across the customized entities in MAZDA.</a:t>
            </a:r>
          </a:p>
          <a:p>
            <a:r>
              <a:rPr lang="en-US" sz="1800" dirty="0"/>
              <a:t>Get the common queries from the end users would be more helpful to evaluate with Qupplet question interface.</a:t>
            </a:r>
          </a:p>
          <a:p>
            <a:r>
              <a:rPr lang="en-US" sz="1800" dirty="0"/>
              <a:t>May be we can start with all the PDQ predefined queries stored in the Siebel application.</a:t>
            </a:r>
          </a:p>
          <a:p>
            <a:endParaRPr lang="en-US" sz="1800" dirty="0"/>
          </a:p>
          <a:p>
            <a:endParaRPr lang="en-US" sz="1800" dirty="0"/>
          </a:p>
        </p:txBody>
      </p:sp>
      <p:pic>
        <p:nvPicPr>
          <p:cNvPr id="4" name="Picture 3" descr="A close up of a logo&#10;&#10;Description generated with very high confidence">
            <a:extLst>
              <a:ext uri="{FF2B5EF4-FFF2-40B4-BE49-F238E27FC236}">
                <a16:creationId xmlns:a16="http://schemas.microsoft.com/office/drawing/2014/main" id="{60A3D74C-5548-42B5-A44A-3B579633CC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8201" y="2081213"/>
            <a:ext cx="3672747" cy="3672747"/>
          </a:xfrm>
          <a:prstGeom prst="rect">
            <a:avLst/>
          </a:prstGeom>
        </p:spPr>
      </p:pic>
      <p:sp>
        <p:nvSpPr>
          <p:cNvPr id="10" name="Rectangle: Rounded Corners 9">
            <a:extLst>
              <a:ext uri="{FF2B5EF4-FFF2-40B4-BE49-F238E27FC236}">
                <a16:creationId xmlns:a16="http://schemas.microsoft.com/office/drawing/2014/main" id="{70A42A33-0714-4DF4-B828-6EEC47FCB315}"/>
              </a:ext>
            </a:extLst>
          </p:cNvPr>
          <p:cNvSpPr/>
          <p:nvPr/>
        </p:nvSpPr>
        <p:spPr>
          <a:xfrm>
            <a:off x="357188" y="5405223"/>
            <a:ext cx="11387137" cy="720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 Need Mazda Users to add questions into the Qupplet Question Interface for us to make sure that all possible queries are processed</a:t>
            </a:r>
          </a:p>
        </p:txBody>
      </p:sp>
    </p:spTree>
    <p:extLst>
      <p:ext uri="{BB962C8B-B14F-4D97-AF65-F5344CB8AC3E}">
        <p14:creationId xmlns:p14="http://schemas.microsoft.com/office/powerpoint/2010/main" val="600384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ge result for search">
            <a:extLst>
              <a:ext uri="{FF2B5EF4-FFF2-40B4-BE49-F238E27FC236}">
                <a16:creationId xmlns:a16="http://schemas.microsoft.com/office/drawing/2014/main" id="{942BABC3-8725-42AB-BD55-9FD31143F5B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1999" cy="6224953"/>
          </a:xfrm>
          <a:prstGeom prst="rect">
            <a:avLst/>
          </a:prstGeom>
          <a:solidFill>
            <a:schemeClr val="bg1"/>
          </a:solidFill>
          <a:extLst/>
        </p:spPr>
      </p:pic>
      <p:grpSp>
        <p:nvGrpSpPr>
          <p:cNvPr id="11" name="Group 10">
            <a:extLst>
              <a:ext uri="{FF2B5EF4-FFF2-40B4-BE49-F238E27FC236}">
                <a16:creationId xmlns:a16="http://schemas.microsoft.com/office/drawing/2014/main" id="{458E823D-759B-4B03-8929-29D32427D53F}"/>
              </a:ext>
            </a:extLst>
          </p:cNvPr>
          <p:cNvGrpSpPr/>
          <p:nvPr/>
        </p:nvGrpSpPr>
        <p:grpSpPr>
          <a:xfrm>
            <a:off x="1" y="6229548"/>
            <a:ext cx="12191999" cy="633047"/>
            <a:chOff x="1" y="6224953"/>
            <a:chExt cx="12191999" cy="633047"/>
          </a:xfrm>
        </p:grpSpPr>
        <p:sp>
          <p:nvSpPr>
            <p:cNvPr id="12" name="Flowchart: Process 11">
              <a:extLst>
                <a:ext uri="{FF2B5EF4-FFF2-40B4-BE49-F238E27FC236}">
                  <a16:creationId xmlns:a16="http://schemas.microsoft.com/office/drawing/2014/main" id="{BE906414-C083-4BFF-BA9D-DEF5BDA33391}"/>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11.png">
              <a:extLst>
                <a:ext uri="{FF2B5EF4-FFF2-40B4-BE49-F238E27FC236}">
                  <a16:creationId xmlns:a16="http://schemas.microsoft.com/office/drawing/2014/main" id="{AD3EF664-2EDE-4255-93CC-6023C57D14BF}"/>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7C33A9D8-2B82-4968-8F21-F98C86D3C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6" name="Rectangle 15">
            <a:extLst>
              <a:ext uri="{FF2B5EF4-FFF2-40B4-BE49-F238E27FC236}">
                <a16:creationId xmlns:a16="http://schemas.microsoft.com/office/drawing/2014/main" id="{02930805-130B-40D0-BE66-03132EC3E0AA}"/>
              </a:ext>
            </a:extLst>
          </p:cNvPr>
          <p:cNvSpPr/>
          <p:nvPr/>
        </p:nvSpPr>
        <p:spPr>
          <a:xfrm>
            <a:off x="512619" y="-153194"/>
            <a:ext cx="10405204"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Need from MAZDA to start the Qupplet Customization</a:t>
            </a:r>
          </a:p>
        </p:txBody>
      </p:sp>
      <p:sp>
        <p:nvSpPr>
          <p:cNvPr id="8" name="Text Placeholder 2">
            <a:extLst>
              <a:ext uri="{FF2B5EF4-FFF2-40B4-BE49-F238E27FC236}">
                <a16:creationId xmlns:a16="http://schemas.microsoft.com/office/drawing/2014/main" id="{02D4F9A4-B0A4-48C9-9EDA-448FB3115EB1}"/>
              </a:ext>
            </a:extLst>
          </p:cNvPr>
          <p:cNvSpPr txBox="1">
            <a:spLocks/>
          </p:cNvSpPr>
          <p:nvPr/>
        </p:nvSpPr>
        <p:spPr>
          <a:xfrm>
            <a:off x="161925" y="1335087"/>
            <a:ext cx="6524625" cy="4351338"/>
          </a:xfrm>
          <a:prstGeom prst="rect">
            <a:avLst/>
          </a:prstGeom>
          <a:solidFill>
            <a:srgbClr val="6B8891">
              <a:alpha val="11000"/>
            </a:srgb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Should have a table of Data Dictionaries for </a:t>
            </a:r>
            <a:r>
              <a:rPr lang="en-US" sz="1800" b="1" dirty="0"/>
              <a:t>MAZDA </a:t>
            </a:r>
            <a:r>
              <a:rPr lang="en-US" sz="1800" dirty="0"/>
              <a:t>technical terms</a:t>
            </a:r>
          </a:p>
          <a:p>
            <a:pPr lvl="1"/>
            <a:r>
              <a:rPr lang="en-US" sz="1800" dirty="0"/>
              <a:t>Contact may mean something for sales, different meaning for service</a:t>
            </a:r>
          </a:p>
          <a:p>
            <a:pPr lvl="1"/>
            <a:r>
              <a:rPr lang="en-US" sz="1800" dirty="0"/>
              <a:t>Dynamic loading of data from data dictionary based on query</a:t>
            </a:r>
          </a:p>
          <a:p>
            <a:r>
              <a:rPr lang="en-US" sz="1800" dirty="0"/>
              <a:t>Hence we need to have </a:t>
            </a:r>
            <a:r>
              <a:rPr lang="en-US" sz="1800" b="1" dirty="0"/>
              <a:t>MAZDA</a:t>
            </a:r>
            <a:r>
              <a:rPr lang="en-US" sz="1800" dirty="0"/>
              <a:t> standard and customized objects and fields which needs to be configured in Qupplet data dictionary to make the accurate search engine results.</a:t>
            </a:r>
          </a:p>
          <a:p>
            <a:r>
              <a:rPr lang="en-US" sz="1800" dirty="0"/>
              <a:t>Repository access to check the standard and customized modules  and the corresponding fields to be mapped with qupplet engine.</a:t>
            </a:r>
          </a:p>
          <a:p>
            <a:r>
              <a:rPr lang="en-US" sz="1800" dirty="0"/>
              <a:t>App Server access to customize the open UI changes to design the qupplet search page.</a:t>
            </a:r>
          </a:p>
        </p:txBody>
      </p:sp>
      <p:pic>
        <p:nvPicPr>
          <p:cNvPr id="4" name="Picture 3" descr="A close up of a logo&#10;&#10;Description generated with very high confidence">
            <a:extLst>
              <a:ext uri="{FF2B5EF4-FFF2-40B4-BE49-F238E27FC236}">
                <a16:creationId xmlns:a16="http://schemas.microsoft.com/office/drawing/2014/main" id="{60A3D74C-5548-42B5-A44A-3B579633CC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8201" y="2081213"/>
            <a:ext cx="3672747" cy="3672747"/>
          </a:xfrm>
          <a:prstGeom prst="rect">
            <a:avLst/>
          </a:prstGeom>
        </p:spPr>
      </p:pic>
      <p:sp>
        <p:nvSpPr>
          <p:cNvPr id="10" name="Rectangle: Rounded Corners 9">
            <a:extLst>
              <a:ext uri="{FF2B5EF4-FFF2-40B4-BE49-F238E27FC236}">
                <a16:creationId xmlns:a16="http://schemas.microsoft.com/office/drawing/2014/main" id="{70A42A33-0714-4DF4-B828-6EEC47FCB315}"/>
              </a:ext>
            </a:extLst>
          </p:cNvPr>
          <p:cNvSpPr/>
          <p:nvPr/>
        </p:nvSpPr>
        <p:spPr>
          <a:xfrm>
            <a:off x="357188" y="5405223"/>
            <a:ext cx="11387137" cy="720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 Repository details &amp; app server access</a:t>
            </a:r>
          </a:p>
        </p:txBody>
      </p:sp>
    </p:spTree>
    <p:extLst>
      <p:ext uri="{BB962C8B-B14F-4D97-AF65-F5344CB8AC3E}">
        <p14:creationId xmlns:p14="http://schemas.microsoft.com/office/powerpoint/2010/main" val="2443635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58E823D-759B-4B03-8929-29D32427D53F}"/>
              </a:ext>
            </a:extLst>
          </p:cNvPr>
          <p:cNvGrpSpPr/>
          <p:nvPr/>
        </p:nvGrpSpPr>
        <p:grpSpPr>
          <a:xfrm>
            <a:off x="1" y="6229548"/>
            <a:ext cx="12191999" cy="633047"/>
            <a:chOff x="1" y="6224953"/>
            <a:chExt cx="12191999" cy="633047"/>
          </a:xfrm>
        </p:grpSpPr>
        <p:sp>
          <p:nvSpPr>
            <p:cNvPr id="12" name="Flowchart: Process 11">
              <a:extLst>
                <a:ext uri="{FF2B5EF4-FFF2-40B4-BE49-F238E27FC236}">
                  <a16:creationId xmlns:a16="http://schemas.microsoft.com/office/drawing/2014/main" id="{BE906414-C083-4BFF-BA9D-DEF5BDA33391}"/>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11.png">
              <a:extLst>
                <a:ext uri="{FF2B5EF4-FFF2-40B4-BE49-F238E27FC236}">
                  <a16:creationId xmlns:a16="http://schemas.microsoft.com/office/drawing/2014/main" id="{AD3EF664-2EDE-4255-93CC-6023C57D14BF}"/>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7C33A9D8-2B82-4968-8F21-F98C86D3C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6" name="Rectangle 15">
            <a:extLst>
              <a:ext uri="{FF2B5EF4-FFF2-40B4-BE49-F238E27FC236}">
                <a16:creationId xmlns:a16="http://schemas.microsoft.com/office/drawing/2014/main" id="{B3B4F038-74CC-4983-A425-9F3C8AD93065}"/>
              </a:ext>
            </a:extLst>
          </p:cNvPr>
          <p:cNvSpPr/>
          <p:nvPr/>
        </p:nvSpPr>
        <p:spPr>
          <a:xfrm>
            <a:off x="547319" y="272795"/>
            <a:ext cx="4914039"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White Label Qupplet</a:t>
            </a:r>
          </a:p>
        </p:txBody>
      </p:sp>
      <p:grpSp>
        <p:nvGrpSpPr>
          <p:cNvPr id="22" name="Group 21">
            <a:extLst>
              <a:ext uri="{FF2B5EF4-FFF2-40B4-BE49-F238E27FC236}">
                <a16:creationId xmlns:a16="http://schemas.microsoft.com/office/drawing/2014/main" id="{C845EA60-A57F-4F04-8C34-A312EAFF9D6A}"/>
              </a:ext>
            </a:extLst>
          </p:cNvPr>
          <p:cNvGrpSpPr/>
          <p:nvPr/>
        </p:nvGrpSpPr>
        <p:grpSpPr>
          <a:xfrm>
            <a:off x="771794" y="1098200"/>
            <a:ext cx="10648411" cy="4938847"/>
            <a:chOff x="762765" y="992515"/>
            <a:chExt cx="10648411" cy="4938847"/>
          </a:xfrm>
        </p:grpSpPr>
        <p:sp>
          <p:nvSpPr>
            <p:cNvPr id="15" name="Title 1">
              <a:extLst>
                <a:ext uri="{FF2B5EF4-FFF2-40B4-BE49-F238E27FC236}">
                  <a16:creationId xmlns:a16="http://schemas.microsoft.com/office/drawing/2014/main" id="{47FDFBB9-D10F-409A-B4E8-F00D32F110E2}"/>
                </a:ext>
              </a:extLst>
            </p:cNvPr>
            <p:cNvSpPr txBox="1">
              <a:spLocks/>
            </p:cNvSpPr>
            <p:nvPr/>
          </p:nvSpPr>
          <p:spPr>
            <a:xfrm>
              <a:off x="762765" y="1224386"/>
              <a:ext cx="4682279" cy="205183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bg1"/>
                  </a:solidFill>
                  <a:latin typeface="+mn-lt"/>
                  <a:cs typeface="Calibri" panose="020F0502020204030204" pitchFamily="34" charset="0"/>
                </a:rPr>
                <a:t>Search</a:t>
              </a:r>
              <a:r>
                <a:rPr lang="en-US" dirty="0">
                  <a:solidFill>
                    <a:schemeClr val="bg1"/>
                  </a:solidFill>
                  <a:latin typeface="+mn-lt"/>
                </a:rPr>
                <a:t> Query Database from users/requirements</a:t>
              </a:r>
            </a:p>
          </p:txBody>
        </p:sp>
        <p:graphicFrame>
          <p:nvGraphicFramePr>
            <p:cNvPr id="2" name="Diagram 1">
              <a:extLst>
                <a:ext uri="{FF2B5EF4-FFF2-40B4-BE49-F238E27FC236}">
                  <a16:creationId xmlns:a16="http://schemas.microsoft.com/office/drawing/2014/main" id="{5973C41F-129D-4AA4-876E-05A67CB231B9}"/>
                </a:ext>
              </a:extLst>
            </p:cNvPr>
            <p:cNvGraphicFramePr/>
            <p:nvPr>
              <p:extLst>
                <p:ext uri="{D42A27DB-BD31-4B8C-83A1-F6EECF244321}">
                  <p14:modId xmlns:p14="http://schemas.microsoft.com/office/powerpoint/2010/main" val="2664075634"/>
                </p:ext>
              </p:extLst>
            </p:nvPr>
          </p:nvGraphicFramePr>
          <p:xfrm>
            <a:off x="838200" y="992515"/>
            <a:ext cx="10515600" cy="22101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Rounded Corners 4" descr="Laptop, Woman, Education, Study, Young, Computer">
              <a:extLst>
                <a:ext uri="{FF2B5EF4-FFF2-40B4-BE49-F238E27FC236}">
                  <a16:creationId xmlns:a16="http://schemas.microsoft.com/office/drawing/2014/main" id="{346CAF8F-7047-4D6B-B418-C46F522CF4B3}"/>
                </a:ext>
              </a:extLst>
            </p:cNvPr>
            <p:cNvSpPr/>
            <p:nvPr/>
          </p:nvSpPr>
          <p:spPr>
            <a:xfrm>
              <a:off x="4547140" y="2894119"/>
              <a:ext cx="3097719" cy="2405419"/>
            </a:xfrm>
            <a:prstGeom prst="roundRect">
              <a:avLst/>
            </a:prstGeom>
            <a:blipFill>
              <a:blip r:embed="rId9">
                <a:extLst>
                  <a:ext uri="{28A0092B-C50C-407E-A947-70E740481C1C}">
                    <a14:useLocalDpi xmlns:a14="http://schemas.microsoft.com/office/drawing/2010/main" val="0"/>
                  </a:ext>
                </a:extLst>
              </a:blip>
              <a:srcRect/>
              <a:stretch>
                <a:fillRect l="-2000" r="-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65555F1-967B-435E-8641-1CF22BB2AC0B}"/>
                </a:ext>
              </a:extLst>
            </p:cNvPr>
            <p:cNvSpPr/>
            <p:nvPr/>
          </p:nvSpPr>
          <p:spPr>
            <a:xfrm>
              <a:off x="4619121" y="2050622"/>
              <a:ext cx="2534774" cy="940401"/>
            </a:xfrm>
            <a:custGeom>
              <a:avLst/>
              <a:gdLst>
                <a:gd name="connsiteX0" fmla="*/ 0 w 2534774"/>
                <a:gd name="connsiteY0" fmla="*/ 0 h 940401"/>
                <a:gd name="connsiteX1" fmla="*/ 2534774 w 2534774"/>
                <a:gd name="connsiteY1" fmla="*/ 0 h 940401"/>
                <a:gd name="connsiteX2" fmla="*/ 2534774 w 2534774"/>
                <a:gd name="connsiteY2" fmla="*/ 940401 h 940401"/>
                <a:gd name="connsiteX3" fmla="*/ 0 w 2534774"/>
                <a:gd name="connsiteY3" fmla="*/ 940401 h 940401"/>
                <a:gd name="connsiteX4" fmla="*/ 0 w 2534774"/>
                <a:gd name="connsiteY4" fmla="*/ 0 h 9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774" h="940401">
                  <a:moveTo>
                    <a:pt x="0" y="0"/>
                  </a:moveTo>
                  <a:lnTo>
                    <a:pt x="2534774" y="0"/>
                  </a:lnTo>
                  <a:lnTo>
                    <a:pt x="2534774" y="940401"/>
                  </a:lnTo>
                  <a:lnTo>
                    <a:pt x="0" y="94040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2928" tIns="312928" rIns="312928" bIns="0" numCol="1" spcCol="1270" anchor="t" anchorCtr="0">
              <a:noAutofit/>
            </a:bodyPr>
            <a:lstStyle/>
            <a:p>
              <a:pPr marL="0" lvl="0" indent="0" algn="ctr" defTabSz="1955800">
                <a:lnSpc>
                  <a:spcPct val="90000"/>
                </a:lnSpc>
                <a:spcBef>
                  <a:spcPct val="0"/>
                </a:spcBef>
                <a:spcAft>
                  <a:spcPct val="35000"/>
                </a:spcAft>
                <a:buNone/>
              </a:pPr>
              <a:endParaRPr lang="en-US" sz="4400" kern="1200"/>
            </a:p>
          </p:txBody>
        </p:sp>
        <p:sp>
          <p:nvSpPr>
            <p:cNvPr id="7" name="Rectangle: Rounded Corners 6" descr="Bulb, Paper, Electricity, Card, Colorful, Concept">
              <a:extLst>
                <a:ext uri="{FF2B5EF4-FFF2-40B4-BE49-F238E27FC236}">
                  <a16:creationId xmlns:a16="http://schemas.microsoft.com/office/drawing/2014/main" id="{A4FE4C2C-5A8A-4733-8E53-2AF8B2E5066F}"/>
                </a:ext>
              </a:extLst>
            </p:cNvPr>
            <p:cNvSpPr/>
            <p:nvPr/>
          </p:nvSpPr>
          <p:spPr>
            <a:xfrm>
              <a:off x="798466" y="2894120"/>
              <a:ext cx="3097719" cy="2405419"/>
            </a:xfrm>
            <a:prstGeom prst="roundRect">
              <a:avLst/>
            </a:prstGeom>
            <a:blipFill>
              <a:blip r:embed="rId10">
                <a:extLst>
                  <a:ext uri="{28A0092B-C50C-407E-A947-70E740481C1C}">
                    <a14:useLocalDpi xmlns:a14="http://schemas.microsoft.com/office/drawing/2010/main" val="0"/>
                  </a:ext>
                </a:extLst>
              </a:blip>
              <a:srcRect/>
              <a:stretch>
                <a:fillRect t="-30000" b="-30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E11BA51E-55A0-4A90-BAAB-4880930D31FA}"/>
                </a:ext>
              </a:extLst>
            </p:cNvPr>
            <p:cNvSpPr/>
            <p:nvPr/>
          </p:nvSpPr>
          <p:spPr>
            <a:xfrm>
              <a:off x="7407479" y="2050622"/>
              <a:ext cx="2534774" cy="940401"/>
            </a:xfrm>
            <a:custGeom>
              <a:avLst/>
              <a:gdLst>
                <a:gd name="connsiteX0" fmla="*/ 0 w 2534774"/>
                <a:gd name="connsiteY0" fmla="*/ 0 h 940401"/>
                <a:gd name="connsiteX1" fmla="*/ 2534774 w 2534774"/>
                <a:gd name="connsiteY1" fmla="*/ 0 h 940401"/>
                <a:gd name="connsiteX2" fmla="*/ 2534774 w 2534774"/>
                <a:gd name="connsiteY2" fmla="*/ 940401 h 940401"/>
                <a:gd name="connsiteX3" fmla="*/ 0 w 2534774"/>
                <a:gd name="connsiteY3" fmla="*/ 940401 h 940401"/>
                <a:gd name="connsiteX4" fmla="*/ 0 w 2534774"/>
                <a:gd name="connsiteY4" fmla="*/ 0 h 9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774" h="940401">
                  <a:moveTo>
                    <a:pt x="0" y="0"/>
                  </a:moveTo>
                  <a:lnTo>
                    <a:pt x="2534774" y="0"/>
                  </a:lnTo>
                  <a:lnTo>
                    <a:pt x="2534774" y="940401"/>
                  </a:lnTo>
                  <a:lnTo>
                    <a:pt x="0" y="94040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2928" tIns="312928" rIns="312928" bIns="0" numCol="1" spcCol="1270" anchor="t" anchorCtr="0">
              <a:noAutofit/>
            </a:bodyPr>
            <a:lstStyle/>
            <a:p>
              <a:pPr marL="0" lvl="0" indent="0" algn="ctr" defTabSz="1955800">
                <a:lnSpc>
                  <a:spcPct val="90000"/>
                </a:lnSpc>
                <a:spcBef>
                  <a:spcPct val="0"/>
                </a:spcBef>
                <a:spcAft>
                  <a:spcPct val="35000"/>
                </a:spcAft>
                <a:buNone/>
              </a:pPr>
              <a:endParaRPr lang="en-US" sz="4400" kern="1200"/>
            </a:p>
          </p:txBody>
        </p:sp>
        <p:sp>
          <p:nvSpPr>
            <p:cNvPr id="9" name="Rectangle: Rounded Corners 8" descr="Paper, Art, Artist, Bright, Closeup">
              <a:extLst>
                <a:ext uri="{FF2B5EF4-FFF2-40B4-BE49-F238E27FC236}">
                  <a16:creationId xmlns:a16="http://schemas.microsoft.com/office/drawing/2014/main" id="{E72C5B56-8D0C-4E84-A3D0-4CABB2464556}"/>
                </a:ext>
              </a:extLst>
            </p:cNvPr>
            <p:cNvSpPr/>
            <p:nvPr/>
          </p:nvSpPr>
          <p:spPr>
            <a:xfrm>
              <a:off x="8313457" y="2894119"/>
              <a:ext cx="3097719" cy="2405419"/>
            </a:xfrm>
            <a:prstGeom prst="roundRect">
              <a:avLst/>
            </a:prstGeom>
            <a:blipFill>
              <a:blip r:embed="rId11">
                <a:extLst>
                  <a:ext uri="{28A0092B-C50C-407E-A947-70E740481C1C}">
                    <a14:useLocalDpi xmlns:a14="http://schemas.microsoft.com/office/drawing/2010/main" val="0"/>
                  </a:ext>
                </a:extLst>
              </a:blip>
              <a:srcRect/>
              <a:stretch>
                <a:fillRect l="-2000" r="-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359756F6-0AA6-44CC-A9A0-63FA4DEBD110}"/>
                </a:ext>
              </a:extLst>
            </p:cNvPr>
            <p:cNvSpPr/>
            <p:nvPr/>
          </p:nvSpPr>
          <p:spPr>
            <a:xfrm>
              <a:off x="6013300" y="4990961"/>
              <a:ext cx="2534774" cy="940401"/>
            </a:xfrm>
            <a:custGeom>
              <a:avLst/>
              <a:gdLst>
                <a:gd name="connsiteX0" fmla="*/ 0 w 2534774"/>
                <a:gd name="connsiteY0" fmla="*/ 0 h 940401"/>
                <a:gd name="connsiteX1" fmla="*/ 2534774 w 2534774"/>
                <a:gd name="connsiteY1" fmla="*/ 0 h 940401"/>
                <a:gd name="connsiteX2" fmla="*/ 2534774 w 2534774"/>
                <a:gd name="connsiteY2" fmla="*/ 940401 h 940401"/>
                <a:gd name="connsiteX3" fmla="*/ 0 w 2534774"/>
                <a:gd name="connsiteY3" fmla="*/ 940401 h 940401"/>
                <a:gd name="connsiteX4" fmla="*/ 0 w 2534774"/>
                <a:gd name="connsiteY4" fmla="*/ 0 h 94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774" h="940401">
                  <a:moveTo>
                    <a:pt x="0" y="0"/>
                  </a:moveTo>
                  <a:lnTo>
                    <a:pt x="2534774" y="0"/>
                  </a:lnTo>
                  <a:lnTo>
                    <a:pt x="2534774" y="940401"/>
                  </a:lnTo>
                  <a:lnTo>
                    <a:pt x="0" y="94040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12928" tIns="312928" rIns="312928" bIns="0" numCol="1" spcCol="1270" anchor="t" anchorCtr="0">
              <a:noAutofit/>
            </a:bodyPr>
            <a:lstStyle/>
            <a:p>
              <a:pPr marL="0" lvl="0" indent="0" algn="ctr" defTabSz="1955800">
                <a:lnSpc>
                  <a:spcPct val="90000"/>
                </a:lnSpc>
                <a:spcBef>
                  <a:spcPct val="0"/>
                </a:spcBef>
                <a:spcAft>
                  <a:spcPct val="35000"/>
                </a:spcAft>
                <a:buNone/>
              </a:pPr>
              <a:endParaRPr lang="en-US" sz="4400" kern="1200"/>
            </a:p>
          </p:txBody>
        </p:sp>
      </p:grpSp>
      <p:sp>
        <p:nvSpPr>
          <p:cNvPr id="3" name="Rectangle: Rounded Corners 2">
            <a:extLst>
              <a:ext uri="{FF2B5EF4-FFF2-40B4-BE49-F238E27FC236}">
                <a16:creationId xmlns:a16="http://schemas.microsoft.com/office/drawing/2014/main" id="{DA0810C7-DFD6-4FDC-A550-DD2F55690D3B}"/>
              </a:ext>
            </a:extLst>
          </p:cNvPr>
          <p:cNvSpPr/>
          <p:nvPr/>
        </p:nvSpPr>
        <p:spPr>
          <a:xfrm>
            <a:off x="357188" y="5405223"/>
            <a:ext cx="11387137" cy="720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 Name, Logo &amp; color Scheme if Mazda wants the change name/color/icon</a:t>
            </a:r>
          </a:p>
        </p:txBody>
      </p:sp>
    </p:spTree>
    <p:extLst>
      <p:ext uri="{BB962C8B-B14F-4D97-AF65-F5344CB8AC3E}">
        <p14:creationId xmlns:p14="http://schemas.microsoft.com/office/powerpoint/2010/main" val="496151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ge result for search">
            <a:extLst>
              <a:ext uri="{FF2B5EF4-FFF2-40B4-BE49-F238E27FC236}">
                <a16:creationId xmlns:a16="http://schemas.microsoft.com/office/drawing/2014/main" id="{942BABC3-8725-42AB-BD55-9FD31143F5B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1999" cy="6224953"/>
          </a:xfrm>
          <a:prstGeom prst="rect">
            <a:avLst/>
          </a:prstGeom>
          <a:solidFill>
            <a:schemeClr val="bg1"/>
          </a:solidFill>
          <a:extLst/>
        </p:spPr>
      </p:pic>
      <p:grpSp>
        <p:nvGrpSpPr>
          <p:cNvPr id="11" name="Group 10">
            <a:extLst>
              <a:ext uri="{FF2B5EF4-FFF2-40B4-BE49-F238E27FC236}">
                <a16:creationId xmlns:a16="http://schemas.microsoft.com/office/drawing/2014/main" id="{458E823D-759B-4B03-8929-29D32427D53F}"/>
              </a:ext>
            </a:extLst>
          </p:cNvPr>
          <p:cNvGrpSpPr/>
          <p:nvPr/>
        </p:nvGrpSpPr>
        <p:grpSpPr>
          <a:xfrm>
            <a:off x="1" y="6229548"/>
            <a:ext cx="12191999" cy="633047"/>
            <a:chOff x="1" y="6224953"/>
            <a:chExt cx="12191999" cy="633047"/>
          </a:xfrm>
        </p:grpSpPr>
        <p:sp>
          <p:nvSpPr>
            <p:cNvPr id="12" name="Flowchart: Process 11">
              <a:extLst>
                <a:ext uri="{FF2B5EF4-FFF2-40B4-BE49-F238E27FC236}">
                  <a16:creationId xmlns:a16="http://schemas.microsoft.com/office/drawing/2014/main" id="{BE906414-C083-4BFF-BA9D-DEF5BDA33391}"/>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11.png">
              <a:extLst>
                <a:ext uri="{FF2B5EF4-FFF2-40B4-BE49-F238E27FC236}">
                  <a16:creationId xmlns:a16="http://schemas.microsoft.com/office/drawing/2014/main" id="{AD3EF664-2EDE-4255-93CC-6023C57D14BF}"/>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7C33A9D8-2B82-4968-8F21-F98C86D3C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6" name="Rectangle 15">
            <a:extLst>
              <a:ext uri="{FF2B5EF4-FFF2-40B4-BE49-F238E27FC236}">
                <a16:creationId xmlns:a16="http://schemas.microsoft.com/office/drawing/2014/main" id="{02930805-130B-40D0-BE66-03132EC3E0AA}"/>
              </a:ext>
            </a:extLst>
          </p:cNvPr>
          <p:cNvSpPr/>
          <p:nvPr/>
        </p:nvSpPr>
        <p:spPr>
          <a:xfrm>
            <a:off x="-180640" y="140384"/>
            <a:ext cx="8903271"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Qupplet Integration into Mazda Siebel</a:t>
            </a:r>
          </a:p>
        </p:txBody>
      </p:sp>
      <p:sp>
        <p:nvSpPr>
          <p:cNvPr id="8" name="Text Placeholder 2">
            <a:extLst>
              <a:ext uri="{FF2B5EF4-FFF2-40B4-BE49-F238E27FC236}">
                <a16:creationId xmlns:a16="http://schemas.microsoft.com/office/drawing/2014/main" id="{02D4F9A4-B0A4-48C9-9EDA-448FB3115EB1}"/>
              </a:ext>
            </a:extLst>
          </p:cNvPr>
          <p:cNvSpPr txBox="1">
            <a:spLocks/>
          </p:cNvSpPr>
          <p:nvPr/>
        </p:nvSpPr>
        <p:spPr>
          <a:xfrm>
            <a:off x="161925" y="1335087"/>
            <a:ext cx="6524625" cy="4351338"/>
          </a:xfrm>
          <a:prstGeom prst="rect">
            <a:avLst/>
          </a:prstGeom>
          <a:solidFill>
            <a:srgbClr val="6B8891">
              <a:alpha val="11000"/>
            </a:srgb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MAZDA app server need to send the question to qupplet AWS server for NLP – Natural Language Processing.</a:t>
            </a:r>
          </a:p>
          <a:p>
            <a:r>
              <a:rPr lang="en-US" sz="1800" dirty="0"/>
              <a:t>Qupplet AWS server receives the question and responds with the exact search specification to be queried over in Siebel application.</a:t>
            </a:r>
          </a:p>
          <a:p>
            <a:r>
              <a:rPr lang="en-US" sz="1800" dirty="0"/>
              <a:t>MAZDA app server would receive the search specification and executes the same for giving the exact result in the search page.</a:t>
            </a:r>
          </a:p>
          <a:p>
            <a:r>
              <a:rPr lang="en-US" sz="1800" dirty="0"/>
              <a:t>Hence MAZDA/ Qupplet AWS servers needs to be integrated to send/receive data accordingly</a:t>
            </a:r>
          </a:p>
          <a:p>
            <a:endParaRPr lang="en-US" sz="1800" dirty="0"/>
          </a:p>
          <a:p>
            <a:endParaRPr lang="en-US" sz="1800" dirty="0"/>
          </a:p>
        </p:txBody>
      </p:sp>
      <p:pic>
        <p:nvPicPr>
          <p:cNvPr id="4" name="Picture 3" descr="A close up of a logo&#10;&#10;Description generated with very high confidence">
            <a:extLst>
              <a:ext uri="{FF2B5EF4-FFF2-40B4-BE49-F238E27FC236}">
                <a16:creationId xmlns:a16="http://schemas.microsoft.com/office/drawing/2014/main" id="{60A3D74C-5548-42B5-A44A-3B579633CC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8201" y="2081213"/>
            <a:ext cx="3672747" cy="3672747"/>
          </a:xfrm>
          <a:prstGeom prst="rect">
            <a:avLst/>
          </a:prstGeom>
        </p:spPr>
      </p:pic>
      <p:sp>
        <p:nvSpPr>
          <p:cNvPr id="10" name="Rectangle: Rounded Corners 9">
            <a:extLst>
              <a:ext uri="{FF2B5EF4-FFF2-40B4-BE49-F238E27FC236}">
                <a16:creationId xmlns:a16="http://schemas.microsoft.com/office/drawing/2014/main" id="{70A42A33-0714-4DF4-B828-6EEC47FCB315}"/>
              </a:ext>
            </a:extLst>
          </p:cNvPr>
          <p:cNvSpPr/>
          <p:nvPr/>
        </p:nvSpPr>
        <p:spPr>
          <a:xfrm>
            <a:off x="357188" y="5405223"/>
            <a:ext cx="11387137" cy="720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 Repository details &amp; app server access</a:t>
            </a:r>
          </a:p>
        </p:txBody>
      </p:sp>
    </p:spTree>
    <p:extLst>
      <p:ext uri="{BB962C8B-B14F-4D97-AF65-F5344CB8AC3E}">
        <p14:creationId xmlns:p14="http://schemas.microsoft.com/office/powerpoint/2010/main" val="22667541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ge result for search">
            <a:extLst>
              <a:ext uri="{FF2B5EF4-FFF2-40B4-BE49-F238E27FC236}">
                <a16:creationId xmlns:a16="http://schemas.microsoft.com/office/drawing/2014/main" id="{942BABC3-8725-42AB-BD55-9FD31143F5BC}"/>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1999" cy="6224953"/>
          </a:xfrm>
          <a:prstGeom prst="rect">
            <a:avLst/>
          </a:prstGeom>
          <a:solidFill>
            <a:schemeClr val="bg1"/>
          </a:solidFill>
          <a:extLst/>
        </p:spPr>
      </p:pic>
      <p:grpSp>
        <p:nvGrpSpPr>
          <p:cNvPr id="11" name="Group 10">
            <a:extLst>
              <a:ext uri="{FF2B5EF4-FFF2-40B4-BE49-F238E27FC236}">
                <a16:creationId xmlns:a16="http://schemas.microsoft.com/office/drawing/2014/main" id="{458E823D-759B-4B03-8929-29D32427D53F}"/>
              </a:ext>
            </a:extLst>
          </p:cNvPr>
          <p:cNvGrpSpPr/>
          <p:nvPr/>
        </p:nvGrpSpPr>
        <p:grpSpPr>
          <a:xfrm>
            <a:off x="1" y="6229548"/>
            <a:ext cx="12191999" cy="633047"/>
            <a:chOff x="1" y="6224953"/>
            <a:chExt cx="12191999" cy="633047"/>
          </a:xfrm>
        </p:grpSpPr>
        <p:sp>
          <p:nvSpPr>
            <p:cNvPr id="12" name="Flowchart: Process 11">
              <a:extLst>
                <a:ext uri="{FF2B5EF4-FFF2-40B4-BE49-F238E27FC236}">
                  <a16:creationId xmlns:a16="http://schemas.microsoft.com/office/drawing/2014/main" id="{BE906414-C083-4BFF-BA9D-DEF5BDA33391}"/>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image11.png">
              <a:extLst>
                <a:ext uri="{FF2B5EF4-FFF2-40B4-BE49-F238E27FC236}">
                  <a16:creationId xmlns:a16="http://schemas.microsoft.com/office/drawing/2014/main" id="{AD3EF664-2EDE-4255-93CC-6023C57D14BF}"/>
                </a:ext>
              </a:extLst>
            </p:cNvPr>
            <p:cNvPicPr>
              <a:picLocks noChangeAspect="1"/>
            </p:cNvPicPr>
            <p:nvPr/>
          </p:nvPicPr>
          <p:blipFill>
            <a:blip r:embed="rId3">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14" name="Picture 13" descr="A drawing of a face&#10;&#10;Description generated with high confidence">
              <a:extLst>
                <a:ext uri="{FF2B5EF4-FFF2-40B4-BE49-F238E27FC236}">
                  <a16:creationId xmlns:a16="http://schemas.microsoft.com/office/drawing/2014/main" id="{7C33A9D8-2B82-4968-8F21-F98C86D3C2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16" name="Rectangle 15">
            <a:extLst>
              <a:ext uri="{FF2B5EF4-FFF2-40B4-BE49-F238E27FC236}">
                <a16:creationId xmlns:a16="http://schemas.microsoft.com/office/drawing/2014/main" id="{02930805-130B-40D0-BE66-03132EC3E0AA}"/>
              </a:ext>
            </a:extLst>
          </p:cNvPr>
          <p:cNvSpPr/>
          <p:nvPr/>
        </p:nvSpPr>
        <p:spPr>
          <a:xfrm>
            <a:off x="1802268" y="140384"/>
            <a:ext cx="4937442"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rPr>
              <a:t>Qupplet Beta Testers</a:t>
            </a:r>
          </a:p>
        </p:txBody>
      </p:sp>
      <p:sp>
        <p:nvSpPr>
          <p:cNvPr id="8" name="Text Placeholder 2">
            <a:extLst>
              <a:ext uri="{FF2B5EF4-FFF2-40B4-BE49-F238E27FC236}">
                <a16:creationId xmlns:a16="http://schemas.microsoft.com/office/drawing/2014/main" id="{02D4F9A4-B0A4-48C9-9EDA-448FB3115EB1}"/>
              </a:ext>
            </a:extLst>
          </p:cNvPr>
          <p:cNvSpPr txBox="1">
            <a:spLocks/>
          </p:cNvSpPr>
          <p:nvPr/>
        </p:nvSpPr>
        <p:spPr>
          <a:xfrm>
            <a:off x="161925" y="1335087"/>
            <a:ext cx="6524625" cy="4351338"/>
          </a:xfrm>
          <a:prstGeom prst="rect">
            <a:avLst/>
          </a:prstGeom>
          <a:solidFill>
            <a:srgbClr val="6B8891">
              <a:alpha val="11000"/>
            </a:srgb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Once all the configuration is done, MAZDA pilot users can start the testing and give the feedback for the beta version.</a:t>
            </a:r>
          </a:p>
          <a:p>
            <a:pPr marL="0" indent="0">
              <a:buNone/>
            </a:pPr>
            <a:endParaRPr lang="en-US" sz="1800" dirty="0"/>
          </a:p>
          <a:p>
            <a:r>
              <a:rPr lang="en-US" sz="1800" dirty="0"/>
              <a:t>If any feedback, Need to incorporate all the feedback and release it into production.</a:t>
            </a:r>
          </a:p>
          <a:p>
            <a:pPr marL="0" indent="0">
              <a:buNone/>
            </a:pPr>
            <a:endParaRPr lang="en-US" sz="1800" dirty="0"/>
          </a:p>
          <a:p>
            <a:r>
              <a:rPr lang="en-US" sz="1800" dirty="0"/>
              <a:t>Need to give the warranty support after the production LIVE, as per the agreement.</a:t>
            </a:r>
          </a:p>
        </p:txBody>
      </p:sp>
      <p:pic>
        <p:nvPicPr>
          <p:cNvPr id="4" name="Picture 3" descr="A close up of a logo&#10;&#10;Description generated with very high confidence">
            <a:extLst>
              <a:ext uri="{FF2B5EF4-FFF2-40B4-BE49-F238E27FC236}">
                <a16:creationId xmlns:a16="http://schemas.microsoft.com/office/drawing/2014/main" id="{60A3D74C-5548-42B5-A44A-3B579633CC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8201" y="2081213"/>
            <a:ext cx="3672747" cy="3672747"/>
          </a:xfrm>
          <a:prstGeom prst="rect">
            <a:avLst/>
          </a:prstGeom>
        </p:spPr>
      </p:pic>
      <p:sp>
        <p:nvSpPr>
          <p:cNvPr id="10" name="Rectangle: Rounded Corners 9">
            <a:extLst>
              <a:ext uri="{FF2B5EF4-FFF2-40B4-BE49-F238E27FC236}">
                <a16:creationId xmlns:a16="http://schemas.microsoft.com/office/drawing/2014/main" id="{70A42A33-0714-4DF4-B828-6EEC47FCB315}"/>
              </a:ext>
            </a:extLst>
          </p:cNvPr>
          <p:cNvSpPr/>
          <p:nvPr/>
        </p:nvSpPr>
        <p:spPr>
          <a:xfrm>
            <a:off x="357188" y="5405223"/>
            <a:ext cx="11387137" cy="720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 Pilot testers from MAZDA for testing the Beta version</a:t>
            </a:r>
          </a:p>
        </p:txBody>
      </p:sp>
    </p:spTree>
    <p:extLst>
      <p:ext uri="{BB962C8B-B14F-4D97-AF65-F5344CB8AC3E}">
        <p14:creationId xmlns:p14="http://schemas.microsoft.com/office/powerpoint/2010/main" val="163217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50656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A08661-C79B-45B5-913F-D2D174D5E230}"/>
              </a:ext>
            </a:extLst>
          </p:cNvPr>
          <p:cNvGrpSpPr/>
          <p:nvPr/>
        </p:nvGrpSpPr>
        <p:grpSpPr>
          <a:xfrm>
            <a:off x="1" y="6229548"/>
            <a:ext cx="12191999" cy="633047"/>
            <a:chOff x="1" y="6224953"/>
            <a:chExt cx="12191999" cy="633047"/>
          </a:xfrm>
        </p:grpSpPr>
        <p:sp>
          <p:nvSpPr>
            <p:cNvPr id="3" name="Flowchart: Process 2">
              <a:extLst>
                <a:ext uri="{FF2B5EF4-FFF2-40B4-BE49-F238E27FC236}">
                  <a16:creationId xmlns:a16="http://schemas.microsoft.com/office/drawing/2014/main" id="{196A9126-F362-49B6-B87B-3EB9E069D78D}"/>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11.png">
              <a:extLst>
                <a:ext uri="{FF2B5EF4-FFF2-40B4-BE49-F238E27FC236}">
                  <a16:creationId xmlns:a16="http://schemas.microsoft.com/office/drawing/2014/main" id="{EAD3E2BA-A2A4-45C9-A78E-714822299FA5}"/>
                </a:ext>
              </a:extLst>
            </p:cNvPr>
            <p:cNvPicPr>
              <a:picLocks noChangeAspect="1"/>
            </p:cNvPicPr>
            <p:nvPr/>
          </p:nvPicPr>
          <p:blipFill>
            <a:blip r:embed="rId2">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5" name="Picture 4" descr="A drawing of a face&#10;&#10;Description generated with high confidence">
              <a:extLst>
                <a:ext uri="{FF2B5EF4-FFF2-40B4-BE49-F238E27FC236}">
                  <a16:creationId xmlns:a16="http://schemas.microsoft.com/office/drawing/2014/main" id="{D08E22EA-2FAC-4410-BB4F-2E8BC10A4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
        <p:nvSpPr>
          <p:cNvPr id="6" name="Rectangle 5">
            <a:extLst>
              <a:ext uri="{FF2B5EF4-FFF2-40B4-BE49-F238E27FC236}">
                <a16:creationId xmlns:a16="http://schemas.microsoft.com/office/drawing/2014/main" id="{40D33BF8-9FAE-4E35-9E5C-6D271DFBC2D5}"/>
              </a:ext>
            </a:extLst>
          </p:cNvPr>
          <p:cNvSpPr/>
          <p:nvPr/>
        </p:nvSpPr>
        <p:spPr>
          <a:xfrm>
            <a:off x="634726" y="73709"/>
            <a:ext cx="3462871"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mn-ea"/>
                <a:cs typeface="+mn-cs"/>
              </a:rPr>
              <a:t>Project - Team</a:t>
            </a:r>
          </a:p>
        </p:txBody>
      </p:sp>
      <p:graphicFrame>
        <p:nvGraphicFramePr>
          <p:cNvPr id="8" name="Table 7">
            <a:extLst>
              <a:ext uri="{FF2B5EF4-FFF2-40B4-BE49-F238E27FC236}">
                <a16:creationId xmlns:a16="http://schemas.microsoft.com/office/drawing/2014/main" id="{98DA25D9-3006-4465-AC05-CE96E8109E32}"/>
              </a:ext>
            </a:extLst>
          </p:cNvPr>
          <p:cNvGraphicFramePr>
            <a:graphicFrameLocks noGrp="1"/>
          </p:cNvGraphicFramePr>
          <p:nvPr>
            <p:extLst>
              <p:ext uri="{D42A27DB-BD31-4B8C-83A1-F6EECF244321}">
                <p14:modId xmlns:p14="http://schemas.microsoft.com/office/powerpoint/2010/main" val="3158917539"/>
              </p:ext>
            </p:extLst>
          </p:nvPr>
        </p:nvGraphicFramePr>
        <p:xfrm>
          <a:off x="838200" y="1252538"/>
          <a:ext cx="10925175" cy="2769032"/>
        </p:xfrm>
        <a:graphic>
          <a:graphicData uri="http://schemas.openxmlformats.org/drawingml/2006/table">
            <a:tbl>
              <a:tblPr firstRow="1" bandRow="1">
                <a:tableStyleId>{5940675A-B579-460E-94D1-54222C63F5DA}</a:tableStyleId>
              </a:tblPr>
              <a:tblGrid>
                <a:gridCol w="1943100">
                  <a:extLst>
                    <a:ext uri="{9D8B030D-6E8A-4147-A177-3AD203B41FA5}">
                      <a16:colId xmlns:a16="http://schemas.microsoft.com/office/drawing/2014/main" val="20000"/>
                    </a:ext>
                  </a:extLst>
                </a:gridCol>
                <a:gridCol w="2076450">
                  <a:extLst>
                    <a:ext uri="{9D8B030D-6E8A-4147-A177-3AD203B41FA5}">
                      <a16:colId xmlns:a16="http://schemas.microsoft.com/office/drawing/2014/main" val="20001"/>
                    </a:ext>
                  </a:extLst>
                </a:gridCol>
                <a:gridCol w="6905625">
                  <a:extLst>
                    <a:ext uri="{9D8B030D-6E8A-4147-A177-3AD203B41FA5}">
                      <a16:colId xmlns:a16="http://schemas.microsoft.com/office/drawing/2014/main" val="20002"/>
                    </a:ext>
                  </a:extLst>
                </a:gridCol>
              </a:tblGrid>
              <a:tr h="411689">
                <a:tc>
                  <a:txBody>
                    <a:bodyPr/>
                    <a:lstStyle/>
                    <a:p>
                      <a:pPr algn="ctr"/>
                      <a:r>
                        <a:rPr lang="en-US" b="1" dirty="0">
                          <a:solidFill>
                            <a:schemeClr val="tx1">
                              <a:lumMod val="85000"/>
                              <a:lumOff val="15000"/>
                            </a:schemeClr>
                          </a:solidFill>
                        </a:rPr>
                        <a:t>Name</a:t>
                      </a:r>
                    </a:p>
                  </a:txBody>
                  <a:tcPr>
                    <a:solidFill>
                      <a:srgbClr val="DCC366"/>
                    </a:solidFill>
                  </a:tcPr>
                </a:tc>
                <a:tc>
                  <a:txBody>
                    <a:bodyPr/>
                    <a:lstStyle/>
                    <a:p>
                      <a:pPr algn="ctr"/>
                      <a:r>
                        <a:rPr lang="en-US" b="1" dirty="0">
                          <a:solidFill>
                            <a:schemeClr val="tx1">
                              <a:lumMod val="85000"/>
                              <a:lumOff val="15000"/>
                            </a:schemeClr>
                          </a:solidFill>
                        </a:rPr>
                        <a:t>Role</a:t>
                      </a:r>
                    </a:p>
                  </a:txBody>
                  <a:tcPr>
                    <a:solidFill>
                      <a:srgbClr val="DCC366"/>
                    </a:solidFill>
                  </a:tcPr>
                </a:tc>
                <a:tc>
                  <a:txBody>
                    <a:bodyPr/>
                    <a:lstStyle/>
                    <a:p>
                      <a:pPr algn="ctr"/>
                      <a:r>
                        <a:rPr lang="en-US" b="1" dirty="0">
                          <a:solidFill>
                            <a:schemeClr val="tx1">
                              <a:lumMod val="85000"/>
                              <a:lumOff val="15000"/>
                            </a:schemeClr>
                          </a:solidFill>
                        </a:rPr>
                        <a:t>Responsibility</a:t>
                      </a:r>
                    </a:p>
                  </a:txBody>
                  <a:tcPr>
                    <a:solidFill>
                      <a:srgbClr val="DCC366"/>
                    </a:solidFill>
                  </a:tcPr>
                </a:tc>
                <a:extLst>
                  <a:ext uri="{0D108BD9-81ED-4DB2-BD59-A6C34878D82A}">
                    <a16:rowId xmlns:a16="http://schemas.microsoft.com/office/drawing/2014/main" val="10000"/>
                  </a:ext>
                </a:extLst>
              </a:tr>
              <a:tr h="411689">
                <a:tc>
                  <a:txBody>
                    <a:bodyPr/>
                    <a:lstStyle/>
                    <a:p>
                      <a:r>
                        <a:rPr lang="en-US" dirty="0">
                          <a:solidFill>
                            <a:schemeClr val="bg1"/>
                          </a:solidFill>
                        </a:rPr>
                        <a:t>Asokan</a:t>
                      </a:r>
                      <a:r>
                        <a:rPr lang="en-US" baseline="0" dirty="0">
                          <a:solidFill>
                            <a:schemeClr val="bg1"/>
                          </a:solidFill>
                        </a:rPr>
                        <a:t> Ashok</a:t>
                      </a:r>
                      <a:endParaRPr lang="en-US" dirty="0">
                        <a:solidFill>
                          <a:schemeClr val="bg1"/>
                        </a:solidFill>
                      </a:endParaRPr>
                    </a:p>
                  </a:txBody>
                  <a:tcPr/>
                </a:tc>
                <a:tc>
                  <a:txBody>
                    <a:bodyPr/>
                    <a:lstStyle/>
                    <a:p>
                      <a:r>
                        <a:rPr lang="en-US" dirty="0">
                          <a:solidFill>
                            <a:schemeClr val="bg1"/>
                          </a:solidFill>
                        </a:rPr>
                        <a:t>Product Owner</a:t>
                      </a:r>
                    </a:p>
                  </a:txBody>
                  <a:tcPr/>
                </a:tc>
                <a:tc>
                  <a:txBody>
                    <a:bodyPr/>
                    <a:lstStyle/>
                    <a:p>
                      <a:r>
                        <a:rPr lang="en-US" dirty="0">
                          <a:solidFill>
                            <a:schemeClr val="bg1"/>
                          </a:solidFill>
                        </a:rPr>
                        <a:t>Delivery of Product, Features, Product Management</a:t>
                      </a:r>
                    </a:p>
                  </a:txBody>
                  <a:tcPr/>
                </a:tc>
                <a:extLst>
                  <a:ext uri="{0D108BD9-81ED-4DB2-BD59-A6C34878D82A}">
                    <a16:rowId xmlns:a16="http://schemas.microsoft.com/office/drawing/2014/main" val="10001"/>
                  </a:ext>
                </a:extLst>
              </a:tr>
              <a:tr h="411689">
                <a:tc>
                  <a:txBody>
                    <a:bodyPr/>
                    <a:lstStyle/>
                    <a:p>
                      <a:r>
                        <a:rPr lang="en-US" dirty="0">
                          <a:solidFill>
                            <a:schemeClr val="bg1"/>
                          </a:solidFill>
                        </a:rPr>
                        <a:t>Mike Downing</a:t>
                      </a:r>
                    </a:p>
                  </a:txBody>
                  <a:tcPr/>
                </a:tc>
                <a:tc>
                  <a:txBody>
                    <a:bodyPr/>
                    <a:lstStyle/>
                    <a:p>
                      <a:r>
                        <a:rPr lang="en-US" dirty="0">
                          <a:solidFill>
                            <a:schemeClr val="bg1"/>
                          </a:solidFill>
                        </a:rPr>
                        <a:t>Project Manager</a:t>
                      </a:r>
                    </a:p>
                  </a:txBody>
                  <a:tcPr/>
                </a:tc>
                <a:tc>
                  <a:txBody>
                    <a:bodyPr/>
                    <a:lstStyle/>
                    <a:p>
                      <a:r>
                        <a:rPr lang="en-US" dirty="0">
                          <a:solidFill>
                            <a:schemeClr val="bg1"/>
                          </a:solidFill>
                        </a:rPr>
                        <a:t>Project Schedule &amp; Meets Customer</a:t>
                      </a:r>
                      <a:r>
                        <a:rPr lang="en-US" baseline="0" dirty="0">
                          <a:solidFill>
                            <a:schemeClr val="bg1"/>
                          </a:solidFill>
                        </a:rPr>
                        <a:t> Requirements</a:t>
                      </a:r>
                      <a:endParaRPr lang="en-US" dirty="0">
                        <a:solidFill>
                          <a:schemeClr val="bg1"/>
                        </a:solidFill>
                      </a:endParaRPr>
                    </a:p>
                  </a:txBody>
                  <a:tcPr/>
                </a:tc>
                <a:extLst>
                  <a:ext uri="{0D108BD9-81ED-4DB2-BD59-A6C34878D82A}">
                    <a16:rowId xmlns:a16="http://schemas.microsoft.com/office/drawing/2014/main" val="10002"/>
                  </a:ext>
                </a:extLst>
              </a:tr>
              <a:tr h="710587">
                <a:tc>
                  <a:txBody>
                    <a:bodyPr/>
                    <a:lstStyle/>
                    <a:p>
                      <a:r>
                        <a:rPr lang="en-US" dirty="0">
                          <a:solidFill>
                            <a:schemeClr val="bg1"/>
                          </a:solidFill>
                        </a:rPr>
                        <a:t>Karthick Raja</a:t>
                      </a:r>
                    </a:p>
                  </a:txBody>
                  <a:tcPr/>
                </a:tc>
                <a:tc>
                  <a:txBody>
                    <a:bodyPr/>
                    <a:lstStyle/>
                    <a:p>
                      <a:r>
                        <a:rPr lang="en-US" dirty="0">
                          <a:solidFill>
                            <a:schemeClr val="bg1"/>
                          </a:solidFill>
                        </a:rPr>
                        <a:t>Architect</a:t>
                      </a:r>
                    </a:p>
                  </a:txBody>
                  <a:tcPr/>
                </a:tc>
                <a:tc>
                  <a:txBody>
                    <a:bodyPr/>
                    <a:lstStyle/>
                    <a:p>
                      <a:r>
                        <a:rPr lang="en-US" dirty="0">
                          <a:solidFill>
                            <a:schemeClr val="bg1"/>
                          </a:solidFill>
                        </a:rPr>
                        <a:t>Architecture,</a:t>
                      </a:r>
                      <a:r>
                        <a:rPr lang="en-US" baseline="0" dirty="0">
                          <a:solidFill>
                            <a:schemeClr val="bg1"/>
                          </a:solidFill>
                        </a:rPr>
                        <a:t> Design and Deployment, Support/Warranty and Customer Interface </a:t>
                      </a:r>
                      <a:endParaRPr lang="en-US" dirty="0">
                        <a:solidFill>
                          <a:schemeClr val="bg1"/>
                        </a:solidFill>
                      </a:endParaRPr>
                    </a:p>
                  </a:txBody>
                  <a:tcPr/>
                </a:tc>
                <a:extLst>
                  <a:ext uri="{0D108BD9-81ED-4DB2-BD59-A6C34878D82A}">
                    <a16:rowId xmlns:a16="http://schemas.microsoft.com/office/drawing/2014/main" val="10003"/>
                  </a:ext>
                </a:extLst>
              </a:tr>
              <a:tr h="411689">
                <a:tc>
                  <a:txBody>
                    <a:bodyPr/>
                    <a:lstStyle/>
                    <a:p>
                      <a:r>
                        <a:rPr lang="en-US" dirty="0">
                          <a:solidFill>
                            <a:schemeClr val="bg1"/>
                          </a:solidFill>
                        </a:rPr>
                        <a:t>Steve Burns</a:t>
                      </a:r>
                    </a:p>
                  </a:txBody>
                  <a:tcPr/>
                </a:tc>
                <a:tc>
                  <a:txBody>
                    <a:bodyPr/>
                    <a:lstStyle/>
                    <a:p>
                      <a:r>
                        <a:rPr lang="en-US" dirty="0">
                          <a:solidFill>
                            <a:schemeClr val="bg1"/>
                          </a:solidFill>
                        </a:rPr>
                        <a:t>Software Engineer</a:t>
                      </a:r>
                    </a:p>
                  </a:txBody>
                  <a:tcPr/>
                </a:tc>
                <a:tc>
                  <a:txBody>
                    <a:bodyPr/>
                    <a:lstStyle/>
                    <a:p>
                      <a:r>
                        <a:rPr lang="en-US" dirty="0">
                          <a:solidFill>
                            <a:schemeClr val="bg1"/>
                          </a:solidFill>
                        </a:rPr>
                        <a:t>Design/Development</a:t>
                      </a:r>
                    </a:p>
                  </a:txBody>
                  <a:tcPr/>
                </a:tc>
                <a:extLst>
                  <a:ext uri="{0D108BD9-81ED-4DB2-BD59-A6C34878D82A}">
                    <a16:rowId xmlns:a16="http://schemas.microsoft.com/office/drawing/2014/main" val="10004"/>
                  </a:ext>
                </a:extLst>
              </a:tr>
              <a:tr h="411689">
                <a:tc>
                  <a:txBody>
                    <a:bodyPr/>
                    <a:lstStyle/>
                    <a:p>
                      <a:endParaRPr lang="en-US" dirty="0">
                        <a:solidFill>
                          <a:schemeClr val="bg1"/>
                        </a:solidFill>
                      </a:endParaRPr>
                    </a:p>
                  </a:txBody>
                  <a:tcPr/>
                </a:tc>
                <a:tc>
                  <a:txBody>
                    <a:bodyPr/>
                    <a:lstStyle/>
                    <a:p>
                      <a:r>
                        <a:rPr lang="en-US" dirty="0">
                          <a:solidFill>
                            <a:schemeClr val="bg1"/>
                          </a:solidFill>
                        </a:rPr>
                        <a:t>Tester</a:t>
                      </a:r>
                    </a:p>
                  </a:txBody>
                  <a:tcPr/>
                </a:tc>
                <a:tc>
                  <a:txBody>
                    <a:bodyPr/>
                    <a:lstStyle/>
                    <a:p>
                      <a:r>
                        <a:rPr lang="en-US" dirty="0">
                          <a:solidFill>
                            <a:schemeClr val="bg1"/>
                          </a:solidFill>
                        </a:rPr>
                        <a:t>QA/testing</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55259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17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C93C42C-251B-4618-9F9E-1A3ED73957D8}"/>
              </a:ext>
            </a:extLst>
          </p:cNvPr>
          <p:cNvSpPr/>
          <p:nvPr/>
        </p:nvSpPr>
        <p:spPr>
          <a:xfrm>
            <a:off x="418366" y="2836297"/>
            <a:ext cx="11462657" cy="3800833"/>
          </a:xfrm>
          <a:prstGeom prst="rect">
            <a:avLst/>
          </a:prstGeom>
          <a:noFill/>
          <a:ln w="158750">
            <a:solidFill>
              <a:srgbClr val="6B88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07D206F6-ADE5-4BD5-9512-A1D5606D61FE}"/>
              </a:ext>
            </a:extLst>
          </p:cNvPr>
          <p:cNvSpPr/>
          <p:nvPr/>
        </p:nvSpPr>
        <p:spPr>
          <a:xfrm>
            <a:off x="657853" y="2988923"/>
            <a:ext cx="11054442" cy="3520736"/>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0D58AD3B-D3A4-44EB-81BC-0B150B9C8D91}"/>
              </a:ext>
            </a:extLst>
          </p:cNvPr>
          <p:cNvGrpSpPr/>
          <p:nvPr/>
        </p:nvGrpSpPr>
        <p:grpSpPr>
          <a:xfrm>
            <a:off x="862119" y="1570700"/>
            <a:ext cx="10429537" cy="2771859"/>
            <a:chOff x="862119" y="1570700"/>
            <a:chExt cx="10429537" cy="2771859"/>
          </a:xfrm>
        </p:grpSpPr>
        <p:sp>
          <p:nvSpPr>
            <p:cNvPr id="13" name="Trapezoid 12">
              <a:extLst>
                <a:ext uri="{FF2B5EF4-FFF2-40B4-BE49-F238E27FC236}">
                  <a16:creationId xmlns:a16="http://schemas.microsoft.com/office/drawing/2014/main" id="{D7853BE7-D79E-44F9-9315-A8D0A417372F}"/>
                </a:ext>
              </a:extLst>
            </p:cNvPr>
            <p:cNvSpPr/>
            <p:nvPr/>
          </p:nvSpPr>
          <p:spPr>
            <a:xfrm>
              <a:off x="2155085" y="2287658"/>
              <a:ext cx="1349190" cy="1920429"/>
            </a:xfrm>
            <a:prstGeom prst="trapezoid">
              <a:avLst/>
            </a:prstGeom>
            <a:gradFill>
              <a:gsLst>
                <a:gs pos="0">
                  <a:schemeClr val="bg1">
                    <a:lumMod val="65000"/>
                    <a:alpha val="0"/>
                  </a:schemeClr>
                </a:gs>
                <a:gs pos="48000">
                  <a:schemeClr val="bg1">
                    <a:lumMod val="65000"/>
                    <a:alpha val="73000"/>
                  </a:schemeClr>
                </a:gs>
                <a:gs pos="100000">
                  <a:schemeClr val="accent3">
                    <a:lumMod val="60000"/>
                    <a:lumOff val="40000"/>
                  </a:schemeClr>
                </a:gs>
              </a:gsLst>
              <a:lin ang="162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rapezoid 13">
              <a:extLst>
                <a:ext uri="{FF2B5EF4-FFF2-40B4-BE49-F238E27FC236}">
                  <a16:creationId xmlns:a16="http://schemas.microsoft.com/office/drawing/2014/main" id="{4BC8FCD9-307F-4AEA-903C-D9D3604152BE}"/>
                </a:ext>
              </a:extLst>
            </p:cNvPr>
            <p:cNvSpPr/>
            <p:nvPr/>
          </p:nvSpPr>
          <p:spPr>
            <a:xfrm>
              <a:off x="5521342" y="2252949"/>
              <a:ext cx="1349190" cy="2089610"/>
            </a:xfrm>
            <a:prstGeom prst="trapezoid">
              <a:avLst/>
            </a:prstGeom>
            <a:gradFill flip="none" rotWithShape="1">
              <a:gsLst>
                <a:gs pos="0">
                  <a:schemeClr val="bg1">
                    <a:lumMod val="65000"/>
                    <a:alpha val="0"/>
                  </a:schemeClr>
                </a:gs>
                <a:gs pos="48000">
                  <a:schemeClr val="bg1">
                    <a:lumMod val="65000"/>
                    <a:alpha val="73000"/>
                  </a:schemeClr>
                </a:gs>
                <a:gs pos="100000">
                  <a:schemeClr val="accent3">
                    <a:lumMod val="60000"/>
                    <a:lumOff val="40000"/>
                  </a:schemeClr>
                </a:gs>
              </a:gsLst>
              <a:lin ang="162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rapezoid 14">
              <a:extLst>
                <a:ext uri="{FF2B5EF4-FFF2-40B4-BE49-F238E27FC236}">
                  <a16:creationId xmlns:a16="http://schemas.microsoft.com/office/drawing/2014/main" id="{198C6086-9C0F-4DB2-9525-3CCA5AFE6E68}"/>
                </a:ext>
              </a:extLst>
            </p:cNvPr>
            <p:cNvSpPr/>
            <p:nvPr/>
          </p:nvSpPr>
          <p:spPr>
            <a:xfrm>
              <a:off x="9204696" y="2303564"/>
              <a:ext cx="1349190" cy="1919085"/>
            </a:xfrm>
            <a:prstGeom prst="trapezoid">
              <a:avLst/>
            </a:prstGeom>
            <a:gradFill flip="none" rotWithShape="1">
              <a:gsLst>
                <a:gs pos="0">
                  <a:schemeClr val="bg1">
                    <a:lumMod val="65000"/>
                    <a:alpha val="0"/>
                  </a:schemeClr>
                </a:gs>
                <a:gs pos="48000">
                  <a:schemeClr val="bg1">
                    <a:lumMod val="65000"/>
                    <a:alpha val="73000"/>
                  </a:schemeClr>
                </a:gs>
                <a:gs pos="100000">
                  <a:schemeClr val="accent3">
                    <a:lumMod val="60000"/>
                    <a:lumOff val="40000"/>
                  </a:schemeClr>
                </a:gs>
              </a:gsLst>
              <a:lin ang="162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2FF85148-2F6F-4D5E-9E7F-E967ACD8EF45}"/>
                </a:ext>
              </a:extLst>
            </p:cNvPr>
            <p:cNvSpPr/>
            <p:nvPr/>
          </p:nvSpPr>
          <p:spPr>
            <a:xfrm flipV="1">
              <a:off x="862119" y="1570700"/>
              <a:ext cx="10429537" cy="68579"/>
            </a:xfrm>
            <a:prstGeom prst="rect">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684F9E6F-D30D-4E40-9A9D-AAF86D4FE493}"/>
                </a:ext>
              </a:extLst>
            </p:cNvPr>
            <p:cNvGrpSpPr/>
            <p:nvPr/>
          </p:nvGrpSpPr>
          <p:grpSpPr>
            <a:xfrm>
              <a:off x="2389063" y="1624717"/>
              <a:ext cx="865991" cy="868680"/>
              <a:chOff x="3324112" y="720763"/>
              <a:chExt cx="865991" cy="868680"/>
            </a:xfrm>
            <a:solidFill>
              <a:srgbClr val="6B8891"/>
            </a:solidFill>
          </p:grpSpPr>
          <p:sp>
            <p:nvSpPr>
              <p:cNvPr id="4" name="Rectangle 3">
                <a:extLst>
                  <a:ext uri="{FF2B5EF4-FFF2-40B4-BE49-F238E27FC236}">
                    <a16:creationId xmlns:a16="http://schemas.microsoft.com/office/drawing/2014/main" id="{209F706D-258C-4325-B702-4E0167735073}"/>
                  </a:ext>
                </a:extLst>
              </p:cNvPr>
              <p:cNvSpPr/>
              <p:nvPr/>
            </p:nvSpPr>
            <p:spPr>
              <a:xfrm>
                <a:off x="3706010" y="720763"/>
                <a:ext cx="102197" cy="64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Parallelogram 4">
                <a:extLst>
                  <a:ext uri="{FF2B5EF4-FFF2-40B4-BE49-F238E27FC236}">
                    <a16:creationId xmlns:a16="http://schemas.microsoft.com/office/drawing/2014/main" id="{03D47EB0-5B77-4EB0-9E4F-49EBABEE7453}"/>
                  </a:ext>
                </a:extLst>
              </p:cNvPr>
              <p:cNvSpPr/>
              <p:nvPr/>
            </p:nvSpPr>
            <p:spPr>
              <a:xfrm>
                <a:off x="3324112" y="1293608"/>
                <a:ext cx="865991" cy="29583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B02D2A89-BB45-4617-8B41-64BA3B8E7295}"/>
                </a:ext>
              </a:extLst>
            </p:cNvPr>
            <p:cNvGrpSpPr/>
            <p:nvPr/>
          </p:nvGrpSpPr>
          <p:grpSpPr>
            <a:xfrm>
              <a:off x="5792971" y="1590010"/>
              <a:ext cx="865991" cy="868680"/>
              <a:chOff x="3324112" y="720763"/>
              <a:chExt cx="865991" cy="868680"/>
            </a:xfrm>
            <a:solidFill>
              <a:srgbClr val="6B8891"/>
            </a:solidFill>
          </p:grpSpPr>
          <p:sp>
            <p:nvSpPr>
              <p:cNvPr id="8" name="Rectangle 7">
                <a:extLst>
                  <a:ext uri="{FF2B5EF4-FFF2-40B4-BE49-F238E27FC236}">
                    <a16:creationId xmlns:a16="http://schemas.microsoft.com/office/drawing/2014/main" id="{FF652A48-7E9E-4944-97D5-A2EF819C17D7}"/>
                  </a:ext>
                </a:extLst>
              </p:cNvPr>
              <p:cNvSpPr/>
              <p:nvPr/>
            </p:nvSpPr>
            <p:spPr>
              <a:xfrm>
                <a:off x="3706010" y="720763"/>
                <a:ext cx="102197" cy="64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Parallelogram 8">
                <a:extLst>
                  <a:ext uri="{FF2B5EF4-FFF2-40B4-BE49-F238E27FC236}">
                    <a16:creationId xmlns:a16="http://schemas.microsoft.com/office/drawing/2014/main" id="{0A19D687-005D-4B01-9109-5209FF30DAAD}"/>
                  </a:ext>
                </a:extLst>
              </p:cNvPr>
              <p:cNvSpPr/>
              <p:nvPr/>
            </p:nvSpPr>
            <p:spPr>
              <a:xfrm>
                <a:off x="3324112" y="1293608"/>
                <a:ext cx="865991" cy="29583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38641C4A-8698-4FAB-8B51-30D9656609B5}"/>
                </a:ext>
              </a:extLst>
            </p:cNvPr>
            <p:cNvGrpSpPr/>
            <p:nvPr/>
          </p:nvGrpSpPr>
          <p:grpSpPr>
            <a:xfrm>
              <a:off x="9438674" y="1639279"/>
              <a:ext cx="865991" cy="868680"/>
              <a:chOff x="3324112" y="720763"/>
              <a:chExt cx="865991" cy="868680"/>
            </a:xfrm>
            <a:solidFill>
              <a:srgbClr val="6B8891"/>
            </a:solidFill>
          </p:grpSpPr>
          <p:sp>
            <p:nvSpPr>
              <p:cNvPr id="11" name="Rectangle 10">
                <a:extLst>
                  <a:ext uri="{FF2B5EF4-FFF2-40B4-BE49-F238E27FC236}">
                    <a16:creationId xmlns:a16="http://schemas.microsoft.com/office/drawing/2014/main" id="{F484D224-8149-48B6-B998-01F2573D12B0}"/>
                  </a:ext>
                </a:extLst>
              </p:cNvPr>
              <p:cNvSpPr/>
              <p:nvPr/>
            </p:nvSpPr>
            <p:spPr>
              <a:xfrm>
                <a:off x="3706010" y="720763"/>
                <a:ext cx="102197" cy="64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Parallelogram 11">
                <a:extLst>
                  <a:ext uri="{FF2B5EF4-FFF2-40B4-BE49-F238E27FC236}">
                    <a16:creationId xmlns:a16="http://schemas.microsoft.com/office/drawing/2014/main" id="{15361553-4D56-4C3E-9CC3-B6965EED6324}"/>
                  </a:ext>
                </a:extLst>
              </p:cNvPr>
              <p:cNvSpPr/>
              <p:nvPr/>
            </p:nvSpPr>
            <p:spPr>
              <a:xfrm>
                <a:off x="3324112" y="1293608"/>
                <a:ext cx="865991" cy="295835"/>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2" name="Picture 4" descr="mage result for Siebel">
            <a:extLst>
              <a:ext uri="{FF2B5EF4-FFF2-40B4-BE49-F238E27FC236}">
                <a16:creationId xmlns:a16="http://schemas.microsoft.com/office/drawing/2014/main" id="{002C657D-A0EF-4BE8-83AC-7414C7A0B75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85" t="6849" r="2056" b="8471"/>
          <a:stretch/>
        </p:blipFill>
        <p:spPr bwMode="auto">
          <a:xfrm>
            <a:off x="1547546" y="4342559"/>
            <a:ext cx="2543908" cy="125436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FF6F16A-4CF6-4264-995F-F66909B4E9E7}"/>
              </a:ext>
            </a:extLst>
          </p:cNvPr>
          <p:cNvSpPr/>
          <p:nvPr/>
        </p:nvSpPr>
        <p:spPr>
          <a:xfrm>
            <a:off x="5006417" y="4362655"/>
            <a:ext cx="2556532" cy="1322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977F03E-07D8-4765-BB23-B46B7A7ADF6A}"/>
              </a:ext>
            </a:extLst>
          </p:cNvPr>
          <p:cNvSpPr/>
          <p:nvPr/>
        </p:nvSpPr>
        <p:spPr>
          <a:xfrm>
            <a:off x="8644503" y="4342559"/>
            <a:ext cx="2556532" cy="1322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6" descr="mage result for watson ibm">
            <a:extLst>
              <a:ext uri="{FF2B5EF4-FFF2-40B4-BE49-F238E27FC236}">
                <a16:creationId xmlns:a16="http://schemas.microsoft.com/office/drawing/2014/main" id="{BDD1BC15-CDCD-4CEA-A6D9-48850C82D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398" y="4331538"/>
            <a:ext cx="1313447" cy="1313447"/>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7.png">
            <a:extLst>
              <a:ext uri="{FF2B5EF4-FFF2-40B4-BE49-F238E27FC236}">
                <a16:creationId xmlns:a16="http://schemas.microsoft.com/office/drawing/2014/main" id="{2E991B6E-58F0-47FE-A2FB-09204440A411}"/>
              </a:ext>
            </a:extLst>
          </p:cNvPr>
          <p:cNvPicPr>
            <a:picLocks noChangeAspect="1"/>
          </p:cNvPicPr>
          <p:nvPr/>
        </p:nvPicPr>
        <p:blipFill>
          <a:blip r:embed="rId4">
            <a:extLst/>
          </a:blip>
          <a:stretch>
            <a:fillRect/>
          </a:stretch>
        </p:blipFill>
        <p:spPr>
          <a:xfrm>
            <a:off x="8753765" y="4607529"/>
            <a:ext cx="2338008" cy="792584"/>
          </a:xfrm>
          <a:prstGeom prst="rect">
            <a:avLst/>
          </a:prstGeom>
          <a:ln w="12700">
            <a:miter lim="400000"/>
          </a:ln>
        </p:spPr>
      </p:pic>
      <p:sp>
        <p:nvSpPr>
          <p:cNvPr id="27" name="Title 1">
            <a:extLst>
              <a:ext uri="{FF2B5EF4-FFF2-40B4-BE49-F238E27FC236}">
                <a16:creationId xmlns:a16="http://schemas.microsoft.com/office/drawing/2014/main" id="{95C45B5A-A707-49EA-965A-700855DDBD44}"/>
              </a:ext>
            </a:extLst>
          </p:cNvPr>
          <p:cNvSpPr txBox="1">
            <a:spLocks/>
          </p:cNvSpPr>
          <p:nvPr/>
        </p:nvSpPr>
        <p:spPr>
          <a:xfrm>
            <a:off x="911468" y="156023"/>
            <a:ext cx="10908323" cy="167469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err="1">
                <a:latin typeface="Corbel" panose="020B0503020204020204" pitchFamily="34" charset="0"/>
                <a:cs typeface="Arial"/>
                <a:sym typeface="Arial"/>
              </a:rPr>
              <a:t>SoftClouds</a:t>
            </a:r>
            <a:r>
              <a:rPr lang="en-US" b="1" i="1" dirty="0">
                <a:latin typeface="Corbel" panose="020B0503020204020204" pitchFamily="34" charset="0"/>
                <a:cs typeface="Arial"/>
                <a:sym typeface="Arial"/>
              </a:rPr>
              <a:t>: </a:t>
            </a:r>
            <a:r>
              <a:rPr lang="en-US" dirty="0">
                <a:latin typeface="Corbel" panose="020B0503020204020204" pitchFamily="34" charset="0"/>
                <a:cs typeface="Arial"/>
                <a:sym typeface="Arial"/>
              </a:rPr>
              <a:t>We made Siebel better</a:t>
            </a:r>
            <a:endParaRPr lang="en-US" dirty="0"/>
          </a:p>
        </p:txBody>
      </p:sp>
      <p:sp>
        <p:nvSpPr>
          <p:cNvPr id="28" name="Text Placeholder 2">
            <a:extLst>
              <a:ext uri="{FF2B5EF4-FFF2-40B4-BE49-F238E27FC236}">
                <a16:creationId xmlns:a16="http://schemas.microsoft.com/office/drawing/2014/main" id="{E2D4592F-2A69-4594-A6C9-FEF936F4D3CF}"/>
              </a:ext>
            </a:extLst>
          </p:cNvPr>
          <p:cNvSpPr txBox="1">
            <a:spLocks/>
          </p:cNvSpPr>
          <p:nvPr/>
        </p:nvSpPr>
        <p:spPr>
          <a:xfrm>
            <a:off x="911468" y="727326"/>
            <a:ext cx="11401425" cy="5322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hangingPunct="0">
              <a:buFont typeface="Arial" panose="020B0604020202020204" pitchFamily="34" charset="0"/>
              <a:buNone/>
            </a:pPr>
            <a:r>
              <a:rPr lang="en-US" b="1" dirty="0">
                <a:solidFill>
                  <a:srgbClr val="FF0000"/>
                </a:solidFill>
                <a:latin typeface="Corbel" panose="020B0503020204020204" pitchFamily="34" charset="0"/>
                <a:cs typeface="Arial"/>
                <a:sym typeface="Arial"/>
              </a:rPr>
              <a:t>Siebel + Qupplet </a:t>
            </a:r>
            <a:r>
              <a:rPr lang="mr-IN" b="1" dirty="0">
                <a:solidFill>
                  <a:srgbClr val="FF0000"/>
                </a:solidFill>
                <a:latin typeface="Corbel" panose="020B0503020204020204" pitchFamily="34" charset="0"/>
                <a:cs typeface="Arial"/>
                <a:sym typeface="Arial"/>
              </a:rPr>
              <a:t>–</a:t>
            </a:r>
            <a:r>
              <a:rPr lang="en-US" b="1" dirty="0">
                <a:solidFill>
                  <a:srgbClr val="FF0000"/>
                </a:solidFill>
                <a:latin typeface="Corbel" panose="020B0503020204020204" pitchFamily="34" charset="0"/>
                <a:cs typeface="Arial"/>
                <a:sym typeface="Arial"/>
              </a:rPr>
              <a:t> </a:t>
            </a:r>
            <a:r>
              <a:rPr lang="en-US" b="1" dirty="0">
                <a:solidFill>
                  <a:srgbClr val="FF0000"/>
                </a:solidFill>
                <a:latin typeface="Corbel" panose="020B0503020204020204" pitchFamily="34" charset="0"/>
              </a:rPr>
              <a:t>Get the best of both worlds</a:t>
            </a:r>
            <a:r>
              <a:rPr lang="en-US" sz="5400" b="1" dirty="0">
                <a:solidFill>
                  <a:srgbClr val="FF0000"/>
                </a:solidFill>
                <a:latin typeface="Corbel" panose="020B0503020204020204" pitchFamily="34" charset="0"/>
              </a:rPr>
              <a:t>......</a:t>
            </a:r>
            <a:endParaRPr lang="en-US" b="1" dirty="0">
              <a:solidFill>
                <a:srgbClr val="FF0000"/>
              </a:solidFill>
              <a:latin typeface="Corbel" panose="020B0503020204020204" pitchFamily="34" charset="0"/>
            </a:endParaRPr>
          </a:p>
        </p:txBody>
      </p:sp>
      <p:sp>
        <p:nvSpPr>
          <p:cNvPr id="29" name="Text Placeholder 2">
            <a:extLst>
              <a:ext uri="{FF2B5EF4-FFF2-40B4-BE49-F238E27FC236}">
                <a16:creationId xmlns:a16="http://schemas.microsoft.com/office/drawing/2014/main" id="{D28597A6-0996-447D-A291-9202FC23CE70}"/>
              </a:ext>
            </a:extLst>
          </p:cNvPr>
          <p:cNvSpPr txBox="1">
            <a:spLocks/>
          </p:cNvSpPr>
          <p:nvPr/>
        </p:nvSpPr>
        <p:spPr>
          <a:xfrm>
            <a:off x="19685" y="5693744"/>
            <a:ext cx="11401425" cy="5322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1pPr>
            <a:lvl2pPr marL="731519" marR="0" indent="-274319"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2pPr>
            <a:lvl3pPr marL="1219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3pPr>
            <a:lvl4pPr marL="1714500" marR="0" indent="-3429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4pPr>
            <a:lvl5pPr marL="2171700" marR="0" indent="-3429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5pPr>
            <a:lvl6pPr marL="25908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6pPr>
            <a:lvl7pPr marL="30480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7pPr>
            <a:lvl8pPr marL="35052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8pPr>
            <a:lvl9pPr marL="3962400" marR="0" indent="-304800" algn="l" defTabSz="914400" rtl="0" latinLnBrk="0">
              <a:lnSpc>
                <a:spcPct val="90000"/>
              </a:lnSpc>
              <a:spcBef>
                <a:spcPts val="1000"/>
              </a:spcBef>
              <a:spcAft>
                <a:spcPts val="0"/>
              </a:spcAft>
              <a:buClrTx/>
              <a:buSzPct val="100000"/>
              <a:buFont typeface="Arial"/>
              <a:buChar char="•"/>
              <a:tabLst/>
              <a:defRPr sz="2400" b="0" i="0" u="none" strike="noStrike" cap="none" spc="0" baseline="0">
                <a:ln>
                  <a:noFill/>
                </a:ln>
                <a:solidFill>
                  <a:srgbClr val="000000"/>
                </a:solidFill>
                <a:uFillTx/>
                <a:latin typeface="Corbel"/>
                <a:ea typeface="Corbel"/>
                <a:cs typeface="Corbel"/>
                <a:sym typeface="Corbel"/>
              </a:defRPr>
            </a:lvl9pPr>
          </a:lstStyle>
          <a:p>
            <a:pPr marL="0" marR="0" lvl="0" indent="0" algn="r" defTabSz="914400" rtl="0" eaLnBrk="1" fontAlgn="auto" latinLnBrk="0" hangingPunct="0">
              <a:lnSpc>
                <a:spcPct val="90000"/>
              </a:lnSpc>
              <a:spcBef>
                <a:spcPts val="1000"/>
              </a:spcBef>
              <a:spcAft>
                <a:spcPts val="0"/>
              </a:spcAft>
              <a:buClrTx/>
              <a:buSzPct val="100000"/>
              <a:buFont typeface="Arial"/>
              <a:buNone/>
              <a:tabLst/>
              <a:defRPr/>
            </a:pPr>
            <a:r>
              <a:rPr kumimoji="0" lang="en-US" sz="5400" b="1" i="0" u="none" strike="noStrike" kern="0" cap="none" spc="0" normalizeH="0" baseline="0" noProof="0" dirty="0">
                <a:ln>
                  <a:noFill/>
                </a:ln>
                <a:solidFill>
                  <a:schemeClr val="bg1"/>
                </a:solidFill>
                <a:effectLst/>
                <a:uLnTx/>
                <a:uFillTx/>
                <a:latin typeface="Corbel" panose="020B0503020204020204" pitchFamily="34" charset="0"/>
                <a:sym typeface="Corbel"/>
              </a:rPr>
              <a:t>…..</a:t>
            </a:r>
            <a:r>
              <a:rPr kumimoji="0" lang="en-US" sz="2400" b="1" i="0" u="none" strike="noStrike" kern="0" cap="none" spc="0" normalizeH="0" baseline="0" noProof="0" dirty="0">
                <a:ln>
                  <a:noFill/>
                </a:ln>
                <a:solidFill>
                  <a:schemeClr val="bg1"/>
                </a:solidFill>
                <a:effectLst/>
                <a:uLnTx/>
                <a:uFillTx/>
                <a:latin typeface="Corbel" panose="020B0503020204020204" pitchFamily="34" charset="0"/>
                <a:sym typeface="Corbel"/>
              </a:rPr>
              <a:t>Modern Technology to an Aging/Older System</a:t>
            </a:r>
          </a:p>
        </p:txBody>
      </p:sp>
    </p:spTree>
    <p:extLst>
      <p:ext uri="{BB962C8B-B14F-4D97-AF65-F5344CB8AC3E}">
        <p14:creationId xmlns:p14="http://schemas.microsoft.com/office/powerpoint/2010/main" val="3265818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50656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9017B2-3377-4911-B13E-EA586D3F07DE}"/>
              </a:ext>
            </a:extLst>
          </p:cNvPr>
          <p:cNvSpPr/>
          <p:nvPr/>
        </p:nvSpPr>
        <p:spPr>
          <a:xfrm>
            <a:off x="3267978" y="2294826"/>
            <a:ext cx="4026167" cy="132343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mn-ea"/>
                <a:cs typeface="+mn-cs"/>
              </a:rPr>
              <a:t>Thank </a:t>
            </a:r>
            <a:r>
              <a:rPr kumimoji="0" lang="en-US" sz="8000" b="1"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Calibri" panose="020F0502020204030204"/>
                <a:ea typeface="+mn-ea"/>
                <a:cs typeface="+mn-cs"/>
              </a:rPr>
              <a:t>Yo</a:t>
            </a:r>
            <a:endParaRPr kumimoji="0" lang="en-US" sz="80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362481E-08E0-465B-8A49-C30572FA8C7C}"/>
              </a:ext>
            </a:extLst>
          </p:cNvPr>
          <p:cNvSpPr/>
          <p:nvPr/>
        </p:nvSpPr>
        <p:spPr>
          <a:xfrm>
            <a:off x="7083030" y="2892938"/>
            <a:ext cx="854721" cy="1323439"/>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Calibri" panose="020F0502020204030204"/>
                <a:ea typeface="+mn-ea"/>
                <a:cs typeface="+mn-cs"/>
              </a:rPr>
              <a:t>U</a:t>
            </a:r>
          </a:p>
        </p:txBody>
      </p:sp>
      <p:pic>
        <p:nvPicPr>
          <p:cNvPr id="5" name="Picture 2" descr="C:\Documents and Settings\cbeckworlocal\Desktop\Softclouds\logo_color.png">
            <a:extLst>
              <a:ext uri="{FF2B5EF4-FFF2-40B4-BE49-F238E27FC236}">
                <a16:creationId xmlns:a16="http://schemas.microsoft.com/office/drawing/2014/main" id="{399BF238-ED18-470A-B6DD-9BBC0ABCE372}"/>
              </a:ext>
            </a:extLst>
          </p:cNvPr>
          <p:cNvPicPr>
            <a:picLocks noChangeAspect="1" noChangeArrowheads="1"/>
          </p:cNvPicPr>
          <p:nvPr/>
        </p:nvPicPr>
        <p:blipFill>
          <a:blip r:embed="rId2">
            <a:biLevel thresh="25000"/>
          </a:blip>
          <a:srcRect/>
          <a:stretch>
            <a:fillRect/>
          </a:stretch>
        </p:blipFill>
        <p:spPr bwMode="auto">
          <a:xfrm>
            <a:off x="116642" y="6007083"/>
            <a:ext cx="1550234" cy="639688"/>
          </a:xfrm>
          <a:prstGeom prst="rect">
            <a:avLst/>
          </a:prstGeom>
          <a:noFill/>
          <a:ln>
            <a:noFill/>
          </a:ln>
        </p:spPr>
      </p:pic>
    </p:spTree>
    <p:extLst>
      <p:ext uri="{BB962C8B-B14F-4D97-AF65-F5344CB8AC3E}">
        <p14:creationId xmlns:p14="http://schemas.microsoft.com/office/powerpoint/2010/main" val="2397022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50656C"/>
        </a:solidFill>
        <a:effectLst/>
      </p:bgPr>
    </p:bg>
    <p:spTree>
      <p:nvGrpSpPr>
        <p:cNvPr id="1" name=""/>
        <p:cNvGrpSpPr/>
        <p:nvPr/>
      </p:nvGrpSpPr>
      <p:grpSpPr>
        <a:xfrm>
          <a:off x="0" y="0"/>
          <a:ext cx="0" cy="0"/>
          <a:chOff x="0" y="0"/>
          <a:chExt cx="0" cy="0"/>
        </a:xfrm>
      </p:grpSpPr>
      <p:pic>
        <p:nvPicPr>
          <p:cNvPr id="9" name="Picture 2" descr="C:\Documents and Settings\cbeckworlocal\Desktop\Softclouds\logo_color.png"/>
          <p:cNvPicPr>
            <a:picLocks noChangeAspect="1" noChangeArrowheads="1"/>
          </p:cNvPicPr>
          <p:nvPr/>
        </p:nvPicPr>
        <p:blipFill>
          <a:blip r:embed="rId2">
            <a:biLevel thresh="25000"/>
          </a:blip>
          <a:srcRect/>
          <a:stretch>
            <a:fillRect/>
          </a:stretch>
        </p:blipFill>
        <p:spPr bwMode="auto">
          <a:xfrm>
            <a:off x="4950578" y="624654"/>
            <a:ext cx="2290841" cy="945292"/>
          </a:xfrm>
          <a:prstGeom prst="rect">
            <a:avLst/>
          </a:prstGeom>
          <a:noFill/>
          <a:ln>
            <a:noFill/>
          </a:ln>
        </p:spPr>
      </p:pic>
      <p:sp>
        <p:nvSpPr>
          <p:cNvPr id="12" name="Rectangle 11"/>
          <p:cNvSpPr/>
          <p:nvPr/>
        </p:nvSpPr>
        <p:spPr>
          <a:xfrm>
            <a:off x="2924071" y="2915891"/>
            <a:ext cx="6096000" cy="1384995"/>
          </a:xfrm>
          <a:prstGeom prst="rect">
            <a:avLst/>
          </a:prstGeom>
        </p:spPr>
        <p:txBody>
          <a:bodyP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rbel" panose="020B0503020204020204" pitchFamily="34" charset="0"/>
                <a:ea typeface="+mn-ea"/>
                <a:cs typeface="Arial" panose="020B0604020202020204" pitchFamily="34" charset="0"/>
                <a:hlinkClick r:id="rId3"/>
              </a:rPr>
              <a:t>www.softclouds.com</a:t>
            </a:r>
            <a:endParaRPr kumimoji="0" lang="en-US" sz="2800" b="0" i="0" u="none" strike="noStrike" kern="1200" cap="none" spc="0" normalizeH="0" baseline="0" noProof="0" dirty="0">
              <a:ln>
                <a:noFill/>
              </a:ln>
              <a:solidFill>
                <a:prstClr val="white"/>
              </a:solidFill>
              <a:effectLst/>
              <a:uLnTx/>
              <a:uFillTx/>
              <a:latin typeface="Corbel" panose="020B0503020204020204" pitchFamily="34" charset="0"/>
              <a:ea typeface="+mn-ea"/>
              <a:cs typeface="Arial" panose="020B0604020202020204" pitchFamily="34" charset="0"/>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orbel" panose="020B0503020204020204" pitchFamily="34" charset="0"/>
                <a:ea typeface="+mn-ea"/>
                <a:cs typeface="Arial" panose="020B0604020202020204" pitchFamily="34" charset="0"/>
              </a:rPr>
              <a:t>ashok@softclouds.com </a:t>
            </a:r>
          </a:p>
        </p:txBody>
      </p:sp>
      <p:sp>
        <p:nvSpPr>
          <p:cNvPr id="15" name="Content Placeholder 2"/>
          <p:cNvSpPr txBox="1">
            <a:spLocks/>
          </p:cNvSpPr>
          <p:nvPr/>
        </p:nvSpPr>
        <p:spPr>
          <a:xfrm>
            <a:off x="1330654" y="5380257"/>
            <a:ext cx="9282834" cy="373487"/>
          </a:xfrm>
          <a:prstGeom prst="rect">
            <a:avLst/>
          </a:prstGeom>
          <a:noFill/>
        </p:spPr>
        <p:txBody>
          <a:bodyPr/>
          <a:lstStyle>
            <a:lvl1pPr marL="227013" indent="-227013" algn="l" rtl="0" eaLnBrk="0" fontAlgn="base" hangingPunct="0">
              <a:spcBef>
                <a:spcPct val="20000"/>
              </a:spcBef>
              <a:spcAft>
                <a:spcPct val="0"/>
              </a:spcAft>
              <a:buClr>
                <a:schemeClr val="accent1"/>
              </a:buClr>
              <a:buChar char="•"/>
              <a:defRPr sz="2400">
                <a:solidFill>
                  <a:schemeClr val="tx1"/>
                </a:solidFill>
                <a:latin typeface="+mn-lt"/>
                <a:ea typeface="+mn-ea"/>
                <a:cs typeface="+mn-cs"/>
              </a:defRPr>
            </a:lvl1pPr>
            <a:lvl2pPr marL="569913" indent="-228600" algn="l" rtl="0" eaLnBrk="0" fontAlgn="base" hangingPunct="0">
              <a:spcBef>
                <a:spcPct val="20000"/>
              </a:spcBef>
              <a:spcAft>
                <a:spcPct val="0"/>
              </a:spcAft>
              <a:buClr>
                <a:schemeClr val="accent1"/>
              </a:buClr>
              <a:buChar char="•"/>
              <a:defRPr sz="2000">
                <a:solidFill>
                  <a:schemeClr val="tx1"/>
                </a:solidFill>
                <a:latin typeface="+mn-lt"/>
              </a:defRPr>
            </a:lvl2pPr>
            <a:lvl3pPr marL="914400" indent="-230188" algn="l" rtl="0" eaLnBrk="0" fontAlgn="base" hangingPunct="0">
              <a:spcBef>
                <a:spcPct val="20000"/>
              </a:spcBef>
              <a:spcAft>
                <a:spcPct val="0"/>
              </a:spcAft>
              <a:buClr>
                <a:schemeClr val="accent1"/>
              </a:buClr>
              <a:buChar char="•"/>
              <a:defRPr sz="2000">
                <a:solidFill>
                  <a:schemeClr val="tx1"/>
                </a:solidFill>
                <a:latin typeface="+mn-lt"/>
              </a:defRPr>
            </a:lvl3pPr>
            <a:lvl4pPr marL="1258888" indent="-230188" algn="l" rtl="0" eaLnBrk="0" fontAlgn="base" hangingPunct="0">
              <a:spcBef>
                <a:spcPct val="20000"/>
              </a:spcBef>
              <a:spcAft>
                <a:spcPct val="0"/>
              </a:spcAft>
              <a:buClr>
                <a:schemeClr val="accent1"/>
              </a:buClr>
              <a:buChar char="•"/>
              <a:defRPr sz="2000">
                <a:solidFill>
                  <a:schemeClr val="tx1"/>
                </a:solidFill>
                <a:latin typeface="+mn-lt"/>
              </a:defRPr>
            </a:lvl4pPr>
            <a:lvl5pPr marL="1601788" indent="-228600" algn="l" rtl="0" eaLnBrk="0" fontAlgn="base" hangingPunct="0">
              <a:spcBef>
                <a:spcPct val="20000"/>
              </a:spcBef>
              <a:spcAft>
                <a:spcPct val="0"/>
              </a:spcAft>
              <a:buClr>
                <a:schemeClr val="accent1"/>
              </a:buClr>
              <a:buChar char="•"/>
              <a:defRPr sz="2000">
                <a:solidFill>
                  <a:schemeClr val="tx1"/>
                </a:solidFill>
                <a:latin typeface="+mn-lt"/>
              </a:defRPr>
            </a:lvl5pPr>
            <a:lvl6pPr marL="2058988" indent="-228600" algn="l" rtl="0" fontAlgn="base">
              <a:spcBef>
                <a:spcPct val="20000"/>
              </a:spcBef>
              <a:spcAft>
                <a:spcPct val="0"/>
              </a:spcAft>
              <a:buClr>
                <a:schemeClr val="accent1"/>
              </a:buClr>
              <a:buChar char="•"/>
              <a:defRPr sz="2000">
                <a:solidFill>
                  <a:schemeClr val="tx1"/>
                </a:solidFill>
                <a:latin typeface="+mn-lt"/>
              </a:defRPr>
            </a:lvl6pPr>
            <a:lvl7pPr marL="2516188" indent="-228600" algn="l" rtl="0" fontAlgn="base">
              <a:spcBef>
                <a:spcPct val="20000"/>
              </a:spcBef>
              <a:spcAft>
                <a:spcPct val="0"/>
              </a:spcAft>
              <a:buClr>
                <a:schemeClr val="accent1"/>
              </a:buClr>
              <a:buChar char="•"/>
              <a:defRPr sz="2000">
                <a:solidFill>
                  <a:schemeClr val="tx1"/>
                </a:solidFill>
                <a:latin typeface="+mn-lt"/>
              </a:defRPr>
            </a:lvl7pPr>
            <a:lvl8pPr marL="2973388" indent="-228600" algn="l" rtl="0" fontAlgn="base">
              <a:spcBef>
                <a:spcPct val="20000"/>
              </a:spcBef>
              <a:spcAft>
                <a:spcPct val="0"/>
              </a:spcAft>
              <a:buClr>
                <a:schemeClr val="accent1"/>
              </a:buClr>
              <a:buChar char="•"/>
              <a:defRPr sz="2000">
                <a:solidFill>
                  <a:schemeClr val="tx1"/>
                </a:solidFill>
                <a:latin typeface="+mn-lt"/>
              </a:defRPr>
            </a:lvl8pPr>
            <a:lvl9pPr marL="3430588" indent="-228600" algn="l" rtl="0" fontAlgn="base">
              <a:spcBef>
                <a:spcPct val="20000"/>
              </a:spcBef>
              <a:spcAft>
                <a:spcPct val="0"/>
              </a:spcAft>
              <a:buClr>
                <a:schemeClr val="accent1"/>
              </a:buClr>
              <a:buChar char="•"/>
              <a:defRPr sz="2000">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
                <a:srgbClr val="5B9BD5"/>
              </a:buClr>
              <a:buSzTx/>
              <a:buFontTx/>
              <a:buNone/>
              <a:tabLst/>
              <a:defRPr/>
            </a:pPr>
            <a:r>
              <a:rPr kumimoji="0" lang="en-US" sz="2000" b="0" i="0" u="none" strike="noStrike" kern="0" cap="none" spc="0" normalizeH="0" baseline="0" noProof="0" dirty="0">
                <a:ln>
                  <a:noFill/>
                </a:ln>
                <a:solidFill>
                  <a:prstClr val="white">
                    <a:lumMod val="75000"/>
                    <a:lumOff val="25000"/>
                  </a:prstClr>
                </a:solidFill>
                <a:effectLst/>
                <a:uLnTx/>
                <a:uFillTx/>
                <a:latin typeface="Corbel" panose="020B0503020204020204" pitchFamily="34" charset="0"/>
                <a:ea typeface="+mn-ea"/>
                <a:cs typeface="Arial" panose="020B0604020202020204" pitchFamily="34" charset="0"/>
              </a:rPr>
              <a:t>Follow us on </a:t>
            </a:r>
          </a:p>
        </p:txBody>
      </p:sp>
      <p:pic>
        <p:nvPicPr>
          <p:cNvPr id="16" name="Picture 2" descr="square-facebook-128.png (128×128)">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1337" y="5938962"/>
            <a:ext cx="348522" cy="3485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social-twitter-icon.png (1024×1024)">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42872" y="5917124"/>
            <a:ext cx="399257" cy="3992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MetroUI-YouTube-Alt-icon.png (512×512)">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42056" y="5913048"/>
            <a:ext cx="416585" cy="4165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0" descr="2000px-Linkedin_icon.svg.png (2000×2000)">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50838" y="5925710"/>
            <a:ext cx="399837" cy="391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609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A855E3-2C49-4D8D-9E91-F79A776FBDE3}"/>
              </a:ext>
            </a:extLst>
          </p:cNvPr>
          <p:cNvSpPr/>
          <p:nvPr/>
        </p:nvSpPr>
        <p:spPr>
          <a:xfrm>
            <a:off x="8049985" y="0"/>
            <a:ext cx="4142015" cy="6858000"/>
          </a:xfrm>
          <a:prstGeom prst="rect">
            <a:avLst/>
          </a:prstGeom>
          <a:solidFill>
            <a:srgbClr val="6B8891">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standing in front of a computer&#10;&#10;Description generated with very high confidence">
            <a:extLst>
              <a:ext uri="{FF2B5EF4-FFF2-40B4-BE49-F238E27FC236}">
                <a16:creationId xmlns:a16="http://schemas.microsoft.com/office/drawing/2014/main" id="{D4173E67-101F-4DE3-85C6-8322799FA725}"/>
              </a:ext>
            </a:extLst>
          </p:cNvPr>
          <p:cNvPicPr>
            <a:picLocks noChangeAspect="1"/>
          </p:cNvPicPr>
          <p:nvPr/>
        </p:nvPicPr>
        <p:blipFill rotWithShape="1">
          <a:blip r:embed="rId2"/>
          <a:srcRect l="27500" r="27500" b="8537"/>
          <a:stretch/>
        </p:blipFill>
        <p:spPr>
          <a:xfrm>
            <a:off x="6014371" y="2245186"/>
            <a:ext cx="3418100" cy="4272625"/>
          </a:xfrm>
          <a:prstGeom prst="rect">
            <a:avLst/>
          </a:prstGeom>
        </p:spPr>
      </p:pic>
      <p:sp>
        <p:nvSpPr>
          <p:cNvPr id="9" name="Shape 1079">
            <a:extLst>
              <a:ext uri="{FF2B5EF4-FFF2-40B4-BE49-F238E27FC236}">
                <a16:creationId xmlns:a16="http://schemas.microsoft.com/office/drawing/2014/main" id="{B55B5F65-8159-4755-883A-39702752D6A9}"/>
              </a:ext>
            </a:extLst>
          </p:cNvPr>
          <p:cNvSpPr txBox="1">
            <a:spLocks/>
          </p:cNvSpPr>
          <p:nvPr/>
        </p:nvSpPr>
        <p:spPr>
          <a:xfrm>
            <a:off x="321129" y="152626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Uses IBM Watson for Natural Language processing </a:t>
            </a:r>
          </a:p>
          <a:p>
            <a:r>
              <a:rPr lang="en-US" dirty="0"/>
              <a:t>No Query Syntax</a:t>
            </a:r>
          </a:p>
          <a:p>
            <a:r>
              <a:rPr lang="en-US" dirty="0"/>
              <a:t>Spell Checks, Timelines etc.,</a:t>
            </a:r>
          </a:p>
          <a:p>
            <a:r>
              <a:rPr lang="en-US" dirty="0"/>
              <a:t>Any query in just 3 clicks</a:t>
            </a:r>
          </a:p>
          <a:p>
            <a:r>
              <a:rPr lang="en-US" dirty="0"/>
              <a:t>Extract Relevant Information</a:t>
            </a:r>
          </a:p>
          <a:p>
            <a:r>
              <a:rPr lang="en-US" dirty="0"/>
              <a:t>Maintain User Access Control</a:t>
            </a:r>
          </a:p>
        </p:txBody>
      </p:sp>
      <p:sp>
        <p:nvSpPr>
          <p:cNvPr id="10" name="Shape 1078">
            <a:extLst>
              <a:ext uri="{FF2B5EF4-FFF2-40B4-BE49-F238E27FC236}">
                <a16:creationId xmlns:a16="http://schemas.microsoft.com/office/drawing/2014/main" id="{1895E321-AA29-4D57-9362-D19F00F62579}"/>
              </a:ext>
            </a:extLst>
          </p:cNvPr>
          <p:cNvSpPr txBox="1">
            <a:spLocks/>
          </p:cNvSpPr>
          <p:nvPr/>
        </p:nvSpPr>
        <p:spPr>
          <a:xfrm>
            <a:off x="838200" y="365126"/>
            <a:ext cx="10515600" cy="8209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Qupplet -“Google” for Siebel </a:t>
            </a:r>
          </a:p>
        </p:txBody>
      </p:sp>
      <p:pic>
        <p:nvPicPr>
          <p:cNvPr id="11" name="Picture 6" descr="mage result for qupplet logo">
            <a:extLst>
              <a:ext uri="{FF2B5EF4-FFF2-40B4-BE49-F238E27FC236}">
                <a16:creationId xmlns:a16="http://schemas.microsoft.com/office/drawing/2014/main" id="{5F2B8DFA-9B5B-419B-AE72-430B0196A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809" y="146958"/>
            <a:ext cx="3392804" cy="188489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333E38A-2C7F-465D-94B3-3EA00A4E7833}"/>
              </a:ext>
            </a:extLst>
          </p:cNvPr>
          <p:cNvGrpSpPr/>
          <p:nvPr/>
        </p:nvGrpSpPr>
        <p:grpSpPr>
          <a:xfrm>
            <a:off x="397329" y="4856326"/>
            <a:ext cx="5077218" cy="1021280"/>
            <a:chOff x="397329" y="4856326"/>
            <a:chExt cx="5077218" cy="1021280"/>
          </a:xfrm>
        </p:grpSpPr>
        <p:sp>
          <p:nvSpPr>
            <p:cNvPr id="14" name="Rectangle: Rounded Corners 13">
              <a:extLst>
                <a:ext uri="{FF2B5EF4-FFF2-40B4-BE49-F238E27FC236}">
                  <a16:creationId xmlns:a16="http://schemas.microsoft.com/office/drawing/2014/main" id="{A0EA7104-F5E1-4D9C-B819-A3D059ACB9F5}"/>
                </a:ext>
              </a:extLst>
            </p:cNvPr>
            <p:cNvSpPr/>
            <p:nvPr/>
          </p:nvSpPr>
          <p:spPr>
            <a:xfrm>
              <a:off x="397329" y="4856326"/>
              <a:ext cx="5077218" cy="1021280"/>
            </a:xfrm>
            <a:prstGeom prst="roundRect">
              <a:avLst/>
            </a:prstGeom>
            <a:noFill/>
            <a:ln w="146050">
              <a:solidFill>
                <a:srgbClr val="6B88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7934CE8-7847-4F0C-8BB4-4412DDE5A7D2}"/>
                </a:ext>
              </a:extLst>
            </p:cNvPr>
            <p:cNvSpPr/>
            <p:nvPr/>
          </p:nvSpPr>
          <p:spPr>
            <a:xfrm>
              <a:off x="4569769" y="4992795"/>
              <a:ext cx="709802" cy="756558"/>
            </a:xfrm>
            <a:prstGeom prst="roundRect">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descr="Magnifying glass">
            <a:extLst>
              <a:ext uri="{FF2B5EF4-FFF2-40B4-BE49-F238E27FC236}">
                <a16:creationId xmlns:a16="http://schemas.microsoft.com/office/drawing/2014/main" id="{36E9BBBF-3E32-4713-A691-7C05C2E610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8034" y="5070330"/>
            <a:ext cx="593271" cy="593271"/>
          </a:xfrm>
          <a:prstGeom prst="rect">
            <a:avLst/>
          </a:prstGeom>
        </p:spPr>
      </p:pic>
      <p:sp>
        <p:nvSpPr>
          <p:cNvPr id="20" name="TextBox 19">
            <a:extLst>
              <a:ext uri="{FF2B5EF4-FFF2-40B4-BE49-F238E27FC236}">
                <a16:creationId xmlns:a16="http://schemas.microsoft.com/office/drawing/2014/main" id="{D1245BBC-B60E-4467-9BB6-F500EB099CC6}"/>
              </a:ext>
            </a:extLst>
          </p:cNvPr>
          <p:cNvSpPr txBox="1"/>
          <p:nvPr/>
        </p:nvSpPr>
        <p:spPr>
          <a:xfrm>
            <a:off x="596270" y="5105356"/>
            <a:ext cx="410636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cs typeface="Calibri"/>
              </a:rPr>
              <a:t>Don’t Query… Ask Siebel!</a:t>
            </a:r>
          </a:p>
        </p:txBody>
      </p:sp>
      <p:grpSp>
        <p:nvGrpSpPr>
          <p:cNvPr id="13" name="Group 12">
            <a:extLst>
              <a:ext uri="{FF2B5EF4-FFF2-40B4-BE49-F238E27FC236}">
                <a16:creationId xmlns:a16="http://schemas.microsoft.com/office/drawing/2014/main" id="{7F2E61A5-05AA-4F32-89AE-87FC29341DDF}"/>
              </a:ext>
            </a:extLst>
          </p:cNvPr>
          <p:cNvGrpSpPr/>
          <p:nvPr/>
        </p:nvGrpSpPr>
        <p:grpSpPr>
          <a:xfrm>
            <a:off x="1" y="6224953"/>
            <a:ext cx="12191999" cy="633047"/>
            <a:chOff x="1" y="6224953"/>
            <a:chExt cx="12191999" cy="633047"/>
          </a:xfrm>
        </p:grpSpPr>
        <p:sp>
          <p:nvSpPr>
            <p:cNvPr id="16" name="Flowchart: Process 15">
              <a:extLst>
                <a:ext uri="{FF2B5EF4-FFF2-40B4-BE49-F238E27FC236}">
                  <a16:creationId xmlns:a16="http://schemas.microsoft.com/office/drawing/2014/main" id="{136D1E25-0C3E-44BA-B1ED-8ED4D23362B5}"/>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11.png">
              <a:extLst>
                <a:ext uri="{FF2B5EF4-FFF2-40B4-BE49-F238E27FC236}">
                  <a16:creationId xmlns:a16="http://schemas.microsoft.com/office/drawing/2014/main" id="{AECD9814-A02E-43D4-A864-450FF2B244C8}"/>
                </a:ext>
              </a:extLst>
            </p:cNvPr>
            <p:cNvPicPr>
              <a:picLocks noChangeAspect="1"/>
            </p:cNvPicPr>
            <p:nvPr/>
          </p:nvPicPr>
          <p:blipFill>
            <a:blip r:embed="rId6">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2" name="Picture 21" descr="A drawing of a face&#10;&#10;Description generated with high confidence">
              <a:extLst>
                <a:ext uri="{FF2B5EF4-FFF2-40B4-BE49-F238E27FC236}">
                  <a16:creationId xmlns:a16="http://schemas.microsoft.com/office/drawing/2014/main" id="{ACE24741-AAF0-448E-A139-1F398F07F0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Tree>
    <p:extLst>
      <p:ext uri="{BB962C8B-B14F-4D97-AF65-F5344CB8AC3E}">
        <p14:creationId xmlns:p14="http://schemas.microsoft.com/office/powerpoint/2010/main" val="2801341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rgbClr val="839CA3"/>
            </a:gs>
            <a:gs pos="90000">
              <a:srgbClr val="839CA3"/>
            </a:gs>
            <a:gs pos="62000">
              <a:srgbClr val="6B8891"/>
            </a:gs>
            <a:gs pos="0">
              <a:srgbClr val="839CA3"/>
            </a:gs>
            <a:gs pos="100000">
              <a:srgbClr val="9BAFB5"/>
            </a:gs>
          </a:gsLst>
          <a:lin ang="2700000" scaled="1"/>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792B5D-086C-41B3-9CC6-B7F07F8E3508}"/>
              </a:ext>
            </a:extLst>
          </p:cNvPr>
          <p:cNvSpPr/>
          <p:nvPr/>
        </p:nvSpPr>
        <p:spPr>
          <a:xfrm>
            <a:off x="1107691" y="1"/>
            <a:ext cx="2026033" cy="3967066"/>
          </a:xfrm>
          <a:prstGeom prst="rect">
            <a:avLst/>
          </a:prstGeom>
          <a:gradFill>
            <a:gsLst>
              <a:gs pos="16000">
                <a:srgbClr val="839CA3"/>
              </a:gs>
              <a:gs pos="90000">
                <a:srgbClr val="839CA3"/>
              </a:gs>
              <a:gs pos="62000">
                <a:srgbClr val="6B8891"/>
              </a:gs>
              <a:gs pos="0">
                <a:srgbClr val="839CA3"/>
              </a:gs>
              <a:gs pos="100000">
                <a:srgbClr val="9BAFB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rchitecture, Modern, Building, Facade, Skyscraper">
            <a:extLst>
              <a:ext uri="{FF2B5EF4-FFF2-40B4-BE49-F238E27FC236}">
                <a16:creationId xmlns:a16="http://schemas.microsoft.com/office/drawing/2014/main" id="{4F7CA4BD-38B9-4230-BCB4-C598717007B6}"/>
              </a:ext>
            </a:extLst>
          </p:cNvPr>
          <p:cNvPicPr>
            <a:picLocks noChangeAspect="1" noChangeArrowheads="1"/>
          </p:cNvPicPr>
          <p:nvPr/>
        </p:nvPicPr>
        <p:blipFill>
          <a:blip r:embed="rId2">
            <a:duotone>
              <a:prstClr val="black"/>
              <a:srgbClr val="6B8891">
                <a:tint val="45000"/>
                <a:satMod val="400000"/>
              </a:srgbClr>
            </a:duotone>
            <a:extLst>
              <a:ext uri="{28A0092B-C50C-407E-A947-70E740481C1C}">
                <a14:useLocalDpi xmlns:a14="http://schemas.microsoft.com/office/drawing/2010/main" val="0"/>
              </a:ext>
            </a:extLst>
          </a:blip>
          <a:srcRect/>
          <a:stretch>
            <a:fillRect/>
          </a:stretch>
        </p:blipFill>
        <p:spPr bwMode="auto">
          <a:xfrm>
            <a:off x="1756087" y="3614057"/>
            <a:ext cx="2399558" cy="2311660"/>
          </a:xfrm>
          <a:prstGeom prst="rect">
            <a:avLst/>
          </a:prstGeom>
          <a:noFill/>
          <a:ln w="57150">
            <a:no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6612C69-15BF-46CA-898C-7804337A6BFA}"/>
              </a:ext>
            </a:extLst>
          </p:cNvPr>
          <p:cNvSpPr/>
          <p:nvPr/>
        </p:nvSpPr>
        <p:spPr>
          <a:xfrm>
            <a:off x="400017" y="5001307"/>
            <a:ext cx="1668270" cy="1425927"/>
          </a:xfrm>
          <a:prstGeom prst="rect">
            <a:avLst/>
          </a:prstGeom>
          <a:gradFill>
            <a:gsLst>
              <a:gs pos="16000">
                <a:srgbClr val="839CA3"/>
              </a:gs>
              <a:gs pos="90000">
                <a:srgbClr val="839CA3"/>
              </a:gs>
              <a:gs pos="62000">
                <a:srgbClr val="6B8891"/>
              </a:gs>
              <a:gs pos="0">
                <a:srgbClr val="839CA3"/>
              </a:gs>
              <a:gs pos="100000">
                <a:srgbClr val="9BAFB5"/>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lowchart: Process 5">
            <a:extLst>
              <a:ext uri="{FF2B5EF4-FFF2-40B4-BE49-F238E27FC236}">
                <a16:creationId xmlns:a16="http://schemas.microsoft.com/office/drawing/2014/main" id="{1C015AF2-A6D0-42B9-BCA9-2F28802378E0}"/>
              </a:ext>
            </a:extLst>
          </p:cNvPr>
          <p:cNvSpPr/>
          <p:nvPr/>
        </p:nvSpPr>
        <p:spPr>
          <a:xfrm>
            <a:off x="0"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7.png">
            <a:extLst>
              <a:ext uri="{FF2B5EF4-FFF2-40B4-BE49-F238E27FC236}">
                <a16:creationId xmlns:a16="http://schemas.microsoft.com/office/drawing/2014/main" id="{12C7A81F-FC1C-4E30-8296-1A1E5604324C}"/>
              </a:ext>
            </a:extLst>
          </p:cNvPr>
          <p:cNvPicPr>
            <a:picLocks noChangeAspect="1"/>
          </p:cNvPicPr>
          <p:nvPr/>
        </p:nvPicPr>
        <p:blipFill>
          <a:blip r:embed="rId3">
            <a:extLst/>
          </a:blip>
          <a:stretch>
            <a:fillRect/>
          </a:stretch>
        </p:blipFill>
        <p:spPr>
          <a:xfrm>
            <a:off x="2227612" y="5190713"/>
            <a:ext cx="1827443" cy="619503"/>
          </a:xfrm>
          <a:prstGeom prst="rect">
            <a:avLst/>
          </a:prstGeom>
          <a:ln w="12700">
            <a:miter lim="400000"/>
          </a:ln>
        </p:spPr>
      </p:pic>
      <p:grpSp>
        <p:nvGrpSpPr>
          <p:cNvPr id="9" name="Group 8">
            <a:extLst>
              <a:ext uri="{FF2B5EF4-FFF2-40B4-BE49-F238E27FC236}">
                <a16:creationId xmlns:a16="http://schemas.microsoft.com/office/drawing/2014/main" id="{D6CABA8C-920C-43A3-B457-2B2C43508D31}"/>
              </a:ext>
            </a:extLst>
          </p:cNvPr>
          <p:cNvGrpSpPr/>
          <p:nvPr/>
        </p:nvGrpSpPr>
        <p:grpSpPr>
          <a:xfrm>
            <a:off x="6301738" y="1083130"/>
            <a:ext cx="4206240" cy="4206240"/>
            <a:chOff x="5044440" y="2377440"/>
            <a:chExt cx="2103120" cy="2103120"/>
          </a:xfrm>
        </p:grpSpPr>
        <p:sp>
          <p:nvSpPr>
            <p:cNvPr id="10" name="Oval 9">
              <a:extLst>
                <a:ext uri="{FF2B5EF4-FFF2-40B4-BE49-F238E27FC236}">
                  <a16:creationId xmlns:a16="http://schemas.microsoft.com/office/drawing/2014/main" id="{EC7D3DAB-2F18-426B-A617-D2A1F9CF5CE3}"/>
                </a:ext>
              </a:extLst>
            </p:cNvPr>
            <p:cNvSpPr/>
            <p:nvPr/>
          </p:nvSpPr>
          <p:spPr>
            <a:xfrm>
              <a:off x="5044440" y="2377440"/>
              <a:ext cx="2103120" cy="2103120"/>
            </a:xfrm>
            <a:prstGeom prst="ellipse">
              <a:avLst/>
            </a:prstGeom>
            <a:solidFill>
              <a:srgbClr val="A9B9B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532893-4A37-4884-B59C-0C6C5D026880}"/>
                </a:ext>
              </a:extLst>
            </p:cNvPr>
            <p:cNvSpPr/>
            <p:nvPr/>
          </p:nvSpPr>
          <p:spPr>
            <a:xfrm>
              <a:off x="5364480" y="2697480"/>
              <a:ext cx="1463040" cy="14630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2">
                      <a:lumMod val="25000"/>
                    </a:schemeClr>
                  </a:solidFill>
                  <a:latin typeface="Calibri Light" panose="020F0302020204030204" pitchFamily="34" charset="0"/>
                  <a:cs typeface="Calibri Light" panose="020F0302020204030204" pitchFamily="34" charset="0"/>
                </a:rPr>
                <a:t>DEMO</a:t>
              </a:r>
            </a:p>
          </p:txBody>
        </p:sp>
      </p:grpSp>
    </p:spTree>
    <p:extLst>
      <p:ext uri="{BB962C8B-B14F-4D97-AF65-F5344CB8AC3E}">
        <p14:creationId xmlns:p14="http://schemas.microsoft.com/office/powerpoint/2010/main" val="3552771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D40DC0-A80F-4FF3-A853-418D2D29F6E4}"/>
              </a:ext>
            </a:extLst>
          </p:cNvPr>
          <p:cNvPicPr>
            <a:picLocks noChangeAspect="1"/>
          </p:cNvPicPr>
          <p:nvPr/>
        </p:nvPicPr>
        <p:blipFill>
          <a:blip r:embed="rId2" cstate="print">
            <a:duotone>
              <a:prstClr val="black"/>
              <a:srgbClr val="6B8891">
                <a:tint val="45000"/>
                <a:satMod val="400000"/>
              </a:srgbClr>
            </a:duotone>
            <a:extLst>
              <a:ext uri="{28A0092B-C50C-407E-A947-70E740481C1C}">
                <a14:useLocalDpi xmlns:a14="http://schemas.microsoft.com/office/drawing/2010/main" val="0"/>
              </a:ext>
            </a:extLst>
          </a:blip>
          <a:stretch>
            <a:fillRect/>
          </a:stretch>
        </p:blipFill>
        <p:spPr>
          <a:xfrm>
            <a:off x="1860505" y="2239974"/>
            <a:ext cx="1641222" cy="593364"/>
          </a:xfrm>
          <a:prstGeom prst="rect">
            <a:avLst/>
          </a:prstGeom>
        </p:spPr>
      </p:pic>
      <p:pic>
        <p:nvPicPr>
          <p:cNvPr id="4" name="Picture 3">
            <a:extLst>
              <a:ext uri="{FF2B5EF4-FFF2-40B4-BE49-F238E27FC236}">
                <a16:creationId xmlns:a16="http://schemas.microsoft.com/office/drawing/2014/main" id="{161FA862-DE58-4667-BD3C-B1D505B9FE8D}"/>
              </a:ext>
            </a:extLst>
          </p:cNvPr>
          <p:cNvPicPr>
            <a:picLocks noChangeAspect="1"/>
          </p:cNvPicPr>
          <p:nvPr/>
        </p:nvPicPr>
        <p:blipFill>
          <a:blip r:embed="rId3">
            <a:duotone>
              <a:prstClr val="black"/>
              <a:srgbClr val="6B8891">
                <a:tint val="45000"/>
                <a:satMod val="400000"/>
              </a:srgbClr>
            </a:duotone>
            <a:extLst>
              <a:ext uri="{28A0092B-C50C-407E-A947-70E740481C1C}">
                <a14:useLocalDpi xmlns:a14="http://schemas.microsoft.com/office/drawing/2010/main" val="0"/>
              </a:ext>
            </a:extLst>
          </a:blip>
          <a:stretch>
            <a:fillRect/>
          </a:stretch>
        </p:blipFill>
        <p:spPr>
          <a:xfrm>
            <a:off x="3517135" y="1407197"/>
            <a:ext cx="4483841" cy="4803568"/>
          </a:xfrm>
          <a:prstGeom prst="rect">
            <a:avLst/>
          </a:prstGeom>
        </p:spPr>
      </p:pic>
      <p:sp>
        <p:nvSpPr>
          <p:cNvPr id="5" name="Oval 4">
            <a:extLst>
              <a:ext uri="{FF2B5EF4-FFF2-40B4-BE49-F238E27FC236}">
                <a16:creationId xmlns:a16="http://schemas.microsoft.com/office/drawing/2014/main" id="{28848E50-E9BB-40B5-A813-669CE5841C93}"/>
              </a:ext>
            </a:extLst>
          </p:cNvPr>
          <p:cNvSpPr/>
          <p:nvPr/>
        </p:nvSpPr>
        <p:spPr>
          <a:xfrm>
            <a:off x="6339590" y="3743168"/>
            <a:ext cx="441753" cy="455490"/>
          </a:xfrm>
          <a:prstGeom prst="ellipse">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6" name="Oval 5">
            <a:extLst>
              <a:ext uri="{FF2B5EF4-FFF2-40B4-BE49-F238E27FC236}">
                <a16:creationId xmlns:a16="http://schemas.microsoft.com/office/drawing/2014/main" id="{9465C205-F6A8-46DB-9DB5-657883BA21BD}"/>
              </a:ext>
            </a:extLst>
          </p:cNvPr>
          <p:cNvSpPr/>
          <p:nvPr/>
        </p:nvSpPr>
        <p:spPr>
          <a:xfrm>
            <a:off x="5190565" y="3754136"/>
            <a:ext cx="441753" cy="455490"/>
          </a:xfrm>
          <a:prstGeom prst="ellipse">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7" name="Rectangle 6">
            <a:extLst>
              <a:ext uri="{FF2B5EF4-FFF2-40B4-BE49-F238E27FC236}">
                <a16:creationId xmlns:a16="http://schemas.microsoft.com/office/drawing/2014/main" id="{B8DB67E2-E50C-4DA6-B6BF-B64F573BC8F5}"/>
              </a:ext>
            </a:extLst>
          </p:cNvPr>
          <p:cNvSpPr/>
          <p:nvPr/>
        </p:nvSpPr>
        <p:spPr>
          <a:xfrm>
            <a:off x="5561831" y="5117932"/>
            <a:ext cx="2099540" cy="969436"/>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 name="Rectangle 7">
            <a:extLst>
              <a:ext uri="{FF2B5EF4-FFF2-40B4-BE49-F238E27FC236}">
                <a16:creationId xmlns:a16="http://schemas.microsoft.com/office/drawing/2014/main" id="{E69990E8-C64B-4184-8369-C633F21AFD52}"/>
              </a:ext>
            </a:extLst>
          </p:cNvPr>
          <p:cNvSpPr/>
          <p:nvPr/>
        </p:nvSpPr>
        <p:spPr>
          <a:xfrm>
            <a:off x="4392984" y="2465748"/>
            <a:ext cx="2737861" cy="1070375"/>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Arial"/>
              <a:cs typeface="Arial"/>
              <a:sym typeface="Arial"/>
            </a:endParaRPr>
          </a:p>
        </p:txBody>
      </p:sp>
      <p:pic>
        <p:nvPicPr>
          <p:cNvPr id="9" name="Picture 8">
            <a:extLst>
              <a:ext uri="{FF2B5EF4-FFF2-40B4-BE49-F238E27FC236}">
                <a16:creationId xmlns:a16="http://schemas.microsoft.com/office/drawing/2014/main" id="{F6A5B8EE-83D8-454E-B5CE-D7CBB30262F7}"/>
              </a:ext>
            </a:extLst>
          </p:cNvPr>
          <p:cNvPicPr>
            <a:picLocks noChangeAspect="1"/>
          </p:cNvPicPr>
          <p:nvPr/>
        </p:nvPicPr>
        <p:blipFill>
          <a:blip r:embed="rId2" cstate="print">
            <a:duotone>
              <a:prstClr val="black"/>
              <a:srgbClr val="6B8891">
                <a:tint val="45000"/>
                <a:satMod val="400000"/>
              </a:srgbClr>
            </a:duotone>
            <a:extLst>
              <a:ext uri="{28A0092B-C50C-407E-A947-70E740481C1C}">
                <a14:useLocalDpi xmlns:a14="http://schemas.microsoft.com/office/drawing/2010/main" val="0"/>
              </a:ext>
            </a:extLst>
          </a:blip>
          <a:stretch>
            <a:fillRect/>
          </a:stretch>
        </p:blipFill>
        <p:spPr>
          <a:xfrm>
            <a:off x="7758254" y="4103815"/>
            <a:ext cx="1435708" cy="519063"/>
          </a:xfrm>
          <a:prstGeom prst="rect">
            <a:avLst/>
          </a:prstGeom>
        </p:spPr>
      </p:pic>
      <p:pic>
        <p:nvPicPr>
          <p:cNvPr id="10" name="Picture 9">
            <a:extLst>
              <a:ext uri="{FF2B5EF4-FFF2-40B4-BE49-F238E27FC236}">
                <a16:creationId xmlns:a16="http://schemas.microsoft.com/office/drawing/2014/main" id="{BA8D953C-A467-45EA-86B1-FADA3B257648}"/>
              </a:ext>
            </a:extLst>
          </p:cNvPr>
          <p:cNvPicPr>
            <a:picLocks noChangeAspect="1"/>
          </p:cNvPicPr>
          <p:nvPr/>
        </p:nvPicPr>
        <p:blipFill>
          <a:blip r:embed="rId2" cstate="print">
            <a:duotone>
              <a:prstClr val="black"/>
              <a:srgbClr val="6B8891">
                <a:tint val="45000"/>
                <a:satMod val="400000"/>
              </a:srgbClr>
            </a:duotone>
            <a:extLst>
              <a:ext uri="{28A0092B-C50C-407E-A947-70E740481C1C}">
                <a14:useLocalDpi xmlns:a14="http://schemas.microsoft.com/office/drawing/2010/main" val="0"/>
              </a:ext>
            </a:extLst>
          </a:blip>
          <a:stretch>
            <a:fillRect/>
          </a:stretch>
        </p:blipFill>
        <p:spPr>
          <a:xfrm>
            <a:off x="7742741" y="2162868"/>
            <a:ext cx="1435708" cy="519063"/>
          </a:xfrm>
          <a:prstGeom prst="rect">
            <a:avLst/>
          </a:prstGeom>
        </p:spPr>
      </p:pic>
      <p:pic>
        <p:nvPicPr>
          <p:cNvPr id="11" name="Picture 6" descr="mage result for database icon png">
            <a:extLst>
              <a:ext uri="{FF2B5EF4-FFF2-40B4-BE49-F238E27FC236}">
                <a16:creationId xmlns:a16="http://schemas.microsoft.com/office/drawing/2014/main" id="{6ADD5D60-358C-48E1-9FE3-4F69B1FA22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7224" y="4241128"/>
            <a:ext cx="1969637" cy="1969637"/>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091">
            <a:extLst>
              <a:ext uri="{FF2B5EF4-FFF2-40B4-BE49-F238E27FC236}">
                <a16:creationId xmlns:a16="http://schemas.microsoft.com/office/drawing/2014/main" id="{9D82A8F8-1255-49E8-8132-6F7F137AE1CB}"/>
              </a:ext>
            </a:extLst>
          </p:cNvPr>
          <p:cNvSpPr txBox="1">
            <a:spLocks/>
          </p:cNvSpPr>
          <p:nvPr/>
        </p:nvSpPr>
        <p:spPr>
          <a:xfrm>
            <a:off x="821872" y="15590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alibri" panose="020F0502020204030204" pitchFamily="34" charset="0"/>
                <a:cs typeface="Calibri" panose="020F0502020204030204" pitchFamily="34" charset="0"/>
              </a:rPr>
              <a:t>How it works - High Level Architecture</a:t>
            </a:r>
          </a:p>
        </p:txBody>
      </p:sp>
      <p:pic>
        <p:nvPicPr>
          <p:cNvPr id="13" name="image14.png">
            <a:extLst>
              <a:ext uri="{FF2B5EF4-FFF2-40B4-BE49-F238E27FC236}">
                <a16:creationId xmlns:a16="http://schemas.microsoft.com/office/drawing/2014/main" id="{ABEF71FB-BCD6-4A90-AA45-DEE4E7DE8B72}"/>
              </a:ext>
            </a:extLst>
          </p:cNvPr>
          <p:cNvPicPr>
            <a:picLocks noChangeAspect="1"/>
          </p:cNvPicPr>
          <p:nvPr/>
        </p:nvPicPr>
        <p:blipFill>
          <a:blip r:embed="rId5">
            <a:extLst/>
          </a:blip>
          <a:stretch>
            <a:fillRect/>
          </a:stretch>
        </p:blipFill>
        <p:spPr>
          <a:xfrm>
            <a:off x="4532743" y="2759303"/>
            <a:ext cx="1885101" cy="454641"/>
          </a:xfrm>
          <a:prstGeom prst="rect">
            <a:avLst/>
          </a:prstGeom>
          <a:ln w="12700">
            <a:miter lim="400000"/>
          </a:ln>
          <a:effectLst>
            <a:outerShdw blurRad="63500" rotWithShape="0">
              <a:srgbClr val="000000">
                <a:alpha val="40000"/>
              </a:srgbClr>
            </a:outerShdw>
          </a:effectLst>
        </p:spPr>
      </p:pic>
      <p:pic>
        <p:nvPicPr>
          <p:cNvPr id="14" name="image19.jpeg" descr="http://bp3.blogger.com/_f689sAiiG-E/SJhzyjjL1cI/AAAAAAAAAEU/fhP8XgUV-NY/s400/expression_designer_client.jpg">
            <a:extLst>
              <a:ext uri="{FF2B5EF4-FFF2-40B4-BE49-F238E27FC236}">
                <a16:creationId xmlns:a16="http://schemas.microsoft.com/office/drawing/2014/main" id="{269FB2A2-76C1-43CA-9C56-3F8BA8E39A88}"/>
              </a:ext>
            </a:extLst>
          </p:cNvPr>
          <p:cNvPicPr>
            <a:picLocks noChangeAspect="1"/>
          </p:cNvPicPr>
          <p:nvPr/>
        </p:nvPicPr>
        <p:blipFill>
          <a:blip r:embed="rId6">
            <a:extLst/>
          </a:blip>
          <a:stretch>
            <a:fillRect/>
          </a:stretch>
        </p:blipFill>
        <p:spPr>
          <a:xfrm>
            <a:off x="8820110" y="4201740"/>
            <a:ext cx="1573654" cy="1763196"/>
          </a:xfrm>
          <a:prstGeom prst="rect">
            <a:avLst/>
          </a:prstGeom>
          <a:ln w="12700">
            <a:miter lim="400000"/>
          </a:ln>
        </p:spPr>
      </p:pic>
      <p:pic>
        <p:nvPicPr>
          <p:cNvPr id="15" name="image21.png">
            <a:extLst>
              <a:ext uri="{FF2B5EF4-FFF2-40B4-BE49-F238E27FC236}">
                <a16:creationId xmlns:a16="http://schemas.microsoft.com/office/drawing/2014/main" id="{8BCFD005-3FE2-427A-B433-53DC30E3F704}"/>
              </a:ext>
            </a:extLst>
          </p:cNvPr>
          <p:cNvPicPr>
            <a:picLocks noChangeAspect="1"/>
          </p:cNvPicPr>
          <p:nvPr/>
        </p:nvPicPr>
        <p:blipFill>
          <a:blip r:embed="rId7">
            <a:extLst/>
          </a:blip>
          <a:stretch>
            <a:fillRect/>
          </a:stretch>
        </p:blipFill>
        <p:spPr>
          <a:xfrm>
            <a:off x="9930625" y="2744723"/>
            <a:ext cx="724373" cy="724373"/>
          </a:xfrm>
          <a:prstGeom prst="rect">
            <a:avLst/>
          </a:prstGeom>
          <a:ln w="12700" cap="flat">
            <a:noFill/>
            <a:miter lim="400000"/>
          </a:ln>
          <a:effectLst/>
        </p:spPr>
      </p:pic>
      <p:sp>
        <p:nvSpPr>
          <p:cNvPr id="16" name="Shape 1128">
            <a:extLst>
              <a:ext uri="{FF2B5EF4-FFF2-40B4-BE49-F238E27FC236}">
                <a16:creationId xmlns:a16="http://schemas.microsoft.com/office/drawing/2014/main" id="{5653367D-B7E3-4B12-A581-72E24A71268C}"/>
              </a:ext>
            </a:extLst>
          </p:cNvPr>
          <p:cNvSpPr/>
          <p:nvPr/>
        </p:nvSpPr>
        <p:spPr>
          <a:xfrm>
            <a:off x="10680046" y="2706011"/>
            <a:ext cx="1282893" cy="73866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400">
                <a:latin typeface="Corbel"/>
                <a:ea typeface="Corbel"/>
                <a:cs typeface="Corbel"/>
                <a:sym typeface="Corbel"/>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orbel"/>
                <a:sym typeface="Corbel"/>
              </a:rPr>
              <a:t>Qupplet </a:t>
            </a:r>
            <a:r>
              <a:rPr kumimoji="0" sz="1400" b="0" i="0" u="none" strike="noStrike" kern="0" cap="none" spc="0" normalizeH="0" baseline="0" noProof="0" dirty="0">
                <a:ln>
                  <a:noFill/>
                </a:ln>
                <a:solidFill>
                  <a:srgbClr val="000000"/>
                </a:solidFill>
                <a:effectLst/>
                <a:uLnTx/>
                <a:uFillTx/>
                <a:latin typeface="Corbel"/>
                <a:sym typeface="Corbel"/>
              </a:rPr>
              <a:t>NLP Engine  for Siebel</a:t>
            </a:r>
          </a:p>
        </p:txBody>
      </p:sp>
      <p:pic>
        <p:nvPicPr>
          <p:cNvPr id="17" name="Picture 2" descr="mage result for user png">
            <a:extLst>
              <a:ext uri="{FF2B5EF4-FFF2-40B4-BE49-F238E27FC236}">
                <a16:creationId xmlns:a16="http://schemas.microsoft.com/office/drawing/2014/main" id="{591C53ED-1FD6-4D7C-B7CB-4172781326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933" y="1838397"/>
            <a:ext cx="1007909" cy="100790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C4F1F5F-EFBD-48A3-A90A-BBF1C74D8FC4}"/>
              </a:ext>
            </a:extLst>
          </p:cNvPr>
          <p:cNvSpPr txBox="1"/>
          <p:nvPr/>
        </p:nvSpPr>
        <p:spPr>
          <a:xfrm>
            <a:off x="874399" y="3087180"/>
            <a:ext cx="5796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Arial"/>
                <a:cs typeface="Arial"/>
                <a:sym typeface="Arial"/>
              </a:rPr>
              <a:t>User</a:t>
            </a:r>
          </a:p>
        </p:txBody>
      </p:sp>
      <p:sp>
        <p:nvSpPr>
          <p:cNvPr id="19" name="Frame 18">
            <a:extLst>
              <a:ext uri="{FF2B5EF4-FFF2-40B4-BE49-F238E27FC236}">
                <a16:creationId xmlns:a16="http://schemas.microsoft.com/office/drawing/2014/main" id="{FEA023DB-62BE-48E7-B4C4-AF0CE1CEF77D}"/>
              </a:ext>
            </a:extLst>
          </p:cNvPr>
          <p:cNvSpPr/>
          <p:nvPr/>
        </p:nvSpPr>
        <p:spPr>
          <a:xfrm>
            <a:off x="3480620" y="1359929"/>
            <a:ext cx="4546569" cy="4865024"/>
          </a:xfrm>
          <a:prstGeom prst="frame">
            <a:avLst>
              <a:gd name="adj1" fmla="val 1073"/>
            </a:avLst>
          </a:prstGeom>
          <a:solidFill>
            <a:schemeClr val="tx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0" name="TextBox 19">
            <a:extLst>
              <a:ext uri="{FF2B5EF4-FFF2-40B4-BE49-F238E27FC236}">
                <a16:creationId xmlns:a16="http://schemas.microsoft.com/office/drawing/2014/main" id="{1BAB6251-FFDB-4561-8551-8B1DE28565D9}"/>
              </a:ext>
            </a:extLst>
          </p:cNvPr>
          <p:cNvSpPr txBox="1"/>
          <p:nvPr/>
        </p:nvSpPr>
        <p:spPr>
          <a:xfrm>
            <a:off x="4245591" y="1884534"/>
            <a:ext cx="317009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Arial"/>
                <a:cs typeface="Arial"/>
                <a:sym typeface="Arial"/>
              </a:rPr>
              <a:t>Enterprise </a:t>
            </a:r>
            <a:r>
              <a:rPr kumimoji="0" lang="mr-IN" sz="1800" b="1" i="0" u="none" strike="noStrike" kern="1200" cap="none" spc="0" normalizeH="0" baseline="0" noProof="0" dirty="0">
                <a:ln>
                  <a:noFill/>
                </a:ln>
                <a:solidFill>
                  <a:srgbClr val="000000"/>
                </a:solidFill>
                <a:effectLst/>
                <a:uLnTx/>
                <a:uFillTx/>
                <a:latin typeface="Arial"/>
                <a:ea typeface="Arial"/>
                <a:cs typeface="Arial"/>
                <a:sym typeface="Arial"/>
              </a:rPr>
              <a:t>–</a:t>
            </a:r>
            <a:r>
              <a:rPr kumimoji="0" lang="en-US" sz="1800" b="1" i="0" u="none" strike="noStrike" kern="1200" cap="none" spc="0" normalizeH="0" baseline="0" noProof="0" dirty="0">
                <a:ln>
                  <a:noFill/>
                </a:ln>
                <a:solidFill>
                  <a:srgbClr val="000000"/>
                </a:solidFill>
                <a:effectLst/>
                <a:uLnTx/>
                <a:uFillTx/>
                <a:latin typeface="Arial"/>
                <a:ea typeface="Arial"/>
                <a:cs typeface="Arial"/>
                <a:sym typeface="Arial"/>
              </a:rPr>
              <a:t> Siebel Instance</a:t>
            </a:r>
          </a:p>
        </p:txBody>
      </p:sp>
      <p:pic>
        <p:nvPicPr>
          <p:cNvPr id="21" name="Picture 20">
            <a:extLst>
              <a:ext uri="{FF2B5EF4-FFF2-40B4-BE49-F238E27FC236}">
                <a16:creationId xmlns:a16="http://schemas.microsoft.com/office/drawing/2014/main" id="{1604EB3E-E04C-4482-A871-F75D768B92E6}"/>
              </a:ext>
            </a:extLst>
          </p:cNvPr>
          <p:cNvPicPr>
            <a:picLocks noChangeAspect="1"/>
          </p:cNvPicPr>
          <p:nvPr/>
        </p:nvPicPr>
        <p:blipFill>
          <a:blip r:embed="rId9" cstate="print">
            <a:duotone>
              <a:prstClr val="black"/>
              <a:srgbClr val="6B8891">
                <a:tint val="45000"/>
                <a:satMod val="400000"/>
              </a:srgbClr>
            </a:duotone>
            <a:extLst>
              <a:ext uri="{28A0092B-C50C-407E-A947-70E740481C1C}">
                <a14:useLocalDpi xmlns:a14="http://schemas.microsoft.com/office/drawing/2010/main" val="0"/>
              </a:ext>
            </a:extLst>
          </a:blip>
          <a:stretch>
            <a:fillRect/>
          </a:stretch>
        </p:blipFill>
        <p:spPr>
          <a:xfrm>
            <a:off x="1712440" y="2354741"/>
            <a:ext cx="719958" cy="539969"/>
          </a:xfrm>
          <a:prstGeom prst="rect">
            <a:avLst/>
          </a:prstGeom>
        </p:spPr>
      </p:pic>
      <p:sp>
        <p:nvSpPr>
          <p:cNvPr id="22" name="TextBox 21">
            <a:extLst>
              <a:ext uri="{FF2B5EF4-FFF2-40B4-BE49-F238E27FC236}">
                <a16:creationId xmlns:a16="http://schemas.microsoft.com/office/drawing/2014/main" id="{00249990-3524-4402-9ECB-89A9907C69FD}"/>
              </a:ext>
            </a:extLst>
          </p:cNvPr>
          <p:cNvSpPr txBox="1"/>
          <p:nvPr/>
        </p:nvSpPr>
        <p:spPr>
          <a:xfrm>
            <a:off x="1955843" y="2462265"/>
            <a:ext cx="27927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a:ea typeface="Arial"/>
                <a:cs typeface="Arial"/>
                <a:sym typeface="Arial"/>
              </a:rPr>
              <a:t>?</a:t>
            </a:r>
          </a:p>
        </p:txBody>
      </p:sp>
      <p:sp>
        <p:nvSpPr>
          <p:cNvPr id="23" name="Shape 1111">
            <a:extLst>
              <a:ext uri="{FF2B5EF4-FFF2-40B4-BE49-F238E27FC236}">
                <a16:creationId xmlns:a16="http://schemas.microsoft.com/office/drawing/2014/main" id="{08A9F004-C98E-4333-BFDC-86C4C1E38C53}"/>
              </a:ext>
            </a:extLst>
          </p:cNvPr>
          <p:cNvSpPr/>
          <p:nvPr/>
        </p:nvSpPr>
        <p:spPr>
          <a:xfrm>
            <a:off x="2606836" y="4178181"/>
            <a:ext cx="389027"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C55A11"/>
                </a:solidFill>
                <a:latin typeface="Corbel"/>
                <a:ea typeface="Corbel"/>
                <a:cs typeface="Corbel"/>
                <a:sym typeface="Corbe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rbel"/>
                <a:sym typeface="Corbel"/>
              </a:rPr>
              <a:t>6</a:t>
            </a:r>
            <a:endParaRPr kumimoji="0" sz="1600" b="0" i="0" u="none" strike="noStrike" kern="0" cap="none" spc="0" normalizeH="0" baseline="0" noProof="0" dirty="0">
              <a:ln>
                <a:noFill/>
              </a:ln>
              <a:solidFill>
                <a:srgbClr val="000000"/>
              </a:solidFill>
              <a:effectLst/>
              <a:uLnTx/>
              <a:uFillTx/>
              <a:latin typeface="Corbel"/>
              <a:sym typeface="Corbel"/>
            </a:endParaRPr>
          </a:p>
        </p:txBody>
      </p:sp>
      <p:sp>
        <p:nvSpPr>
          <p:cNvPr id="24" name="Shape 1111">
            <a:extLst>
              <a:ext uri="{FF2B5EF4-FFF2-40B4-BE49-F238E27FC236}">
                <a16:creationId xmlns:a16="http://schemas.microsoft.com/office/drawing/2014/main" id="{C9695DB1-4919-46E1-80C5-55279B6442C8}"/>
              </a:ext>
            </a:extLst>
          </p:cNvPr>
          <p:cNvSpPr/>
          <p:nvPr/>
        </p:nvSpPr>
        <p:spPr>
          <a:xfrm flipH="1">
            <a:off x="5194288" y="3801637"/>
            <a:ext cx="420447"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C55A11"/>
                </a:solidFill>
                <a:latin typeface="Corbel"/>
                <a:ea typeface="Corbel"/>
                <a:cs typeface="Corbel"/>
                <a:sym typeface="Corbe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rbel"/>
                <a:sym typeface="Corbel"/>
              </a:rPr>
              <a:t>5</a:t>
            </a:r>
            <a:endParaRPr kumimoji="0" sz="1600" b="0" i="0" u="none" strike="noStrike" kern="0" cap="none" spc="0" normalizeH="0" baseline="0" noProof="0" dirty="0">
              <a:ln>
                <a:noFill/>
              </a:ln>
              <a:solidFill>
                <a:srgbClr val="000000"/>
              </a:solidFill>
              <a:effectLst/>
              <a:uLnTx/>
              <a:uFillTx/>
              <a:latin typeface="Corbel"/>
              <a:sym typeface="Corbel"/>
            </a:endParaRPr>
          </a:p>
        </p:txBody>
      </p:sp>
      <p:sp>
        <p:nvSpPr>
          <p:cNvPr id="25" name="Shape 1111">
            <a:extLst>
              <a:ext uri="{FF2B5EF4-FFF2-40B4-BE49-F238E27FC236}">
                <a16:creationId xmlns:a16="http://schemas.microsoft.com/office/drawing/2014/main" id="{DEC7DB67-AAB1-4753-8378-337A84115CAA}"/>
              </a:ext>
            </a:extLst>
          </p:cNvPr>
          <p:cNvSpPr/>
          <p:nvPr/>
        </p:nvSpPr>
        <p:spPr>
          <a:xfrm flipH="1">
            <a:off x="6354883" y="3788956"/>
            <a:ext cx="420447"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C55A11"/>
                </a:solidFill>
                <a:latin typeface="Corbel"/>
                <a:ea typeface="Corbel"/>
                <a:cs typeface="Corbel"/>
                <a:sym typeface="Corbe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rbel"/>
                <a:sym typeface="Corbel"/>
              </a:rPr>
              <a:t>4</a:t>
            </a:r>
            <a:endParaRPr kumimoji="0" sz="1600" b="0" i="0" u="none" strike="noStrike" kern="0" cap="none" spc="0" normalizeH="0" baseline="0" noProof="0" dirty="0">
              <a:ln>
                <a:noFill/>
              </a:ln>
              <a:solidFill>
                <a:srgbClr val="000000"/>
              </a:solidFill>
              <a:effectLst/>
              <a:uLnTx/>
              <a:uFillTx/>
              <a:latin typeface="Corbel"/>
              <a:sym typeface="Corbel"/>
            </a:endParaRPr>
          </a:p>
        </p:txBody>
      </p:sp>
      <p:sp>
        <p:nvSpPr>
          <p:cNvPr id="26" name="Shape 1111">
            <a:extLst>
              <a:ext uri="{FF2B5EF4-FFF2-40B4-BE49-F238E27FC236}">
                <a16:creationId xmlns:a16="http://schemas.microsoft.com/office/drawing/2014/main" id="{49732A71-0638-4781-81A7-4E52B3E8BD2F}"/>
              </a:ext>
            </a:extLst>
          </p:cNvPr>
          <p:cNvSpPr/>
          <p:nvPr/>
        </p:nvSpPr>
        <p:spPr>
          <a:xfrm flipH="1">
            <a:off x="8175007" y="2251549"/>
            <a:ext cx="420447"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C55A11"/>
                </a:solidFill>
                <a:latin typeface="Corbel"/>
                <a:ea typeface="Corbel"/>
                <a:cs typeface="Corbel"/>
                <a:sym typeface="Corbe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rbel"/>
                <a:sym typeface="Corbel"/>
              </a:rPr>
              <a:t>2</a:t>
            </a:r>
            <a:endParaRPr kumimoji="0" sz="1600" b="0" i="0" u="none" strike="noStrike" kern="0" cap="none" spc="0" normalizeH="0" baseline="0" noProof="0" dirty="0">
              <a:ln>
                <a:noFill/>
              </a:ln>
              <a:solidFill>
                <a:srgbClr val="000000"/>
              </a:solidFill>
              <a:effectLst/>
              <a:uLnTx/>
              <a:uFillTx/>
              <a:latin typeface="Corbel"/>
              <a:sym typeface="Corbel"/>
            </a:endParaRPr>
          </a:p>
        </p:txBody>
      </p:sp>
      <p:sp>
        <p:nvSpPr>
          <p:cNvPr id="27" name="Shape 1111">
            <a:extLst>
              <a:ext uri="{FF2B5EF4-FFF2-40B4-BE49-F238E27FC236}">
                <a16:creationId xmlns:a16="http://schemas.microsoft.com/office/drawing/2014/main" id="{89D3D83D-1E6F-4137-9717-C853ED83B0C0}"/>
              </a:ext>
            </a:extLst>
          </p:cNvPr>
          <p:cNvSpPr/>
          <p:nvPr/>
        </p:nvSpPr>
        <p:spPr>
          <a:xfrm flipH="1">
            <a:off x="8211606" y="4179251"/>
            <a:ext cx="420447"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C55A11"/>
                </a:solidFill>
                <a:latin typeface="Corbel"/>
                <a:ea typeface="Corbel"/>
                <a:cs typeface="Corbel"/>
                <a:sym typeface="Corbe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rbel"/>
                <a:sym typeface="Corbel"/>
              </a:rPr>
              <a:t>3</a:t>
            </a:r>
            <a:endParaRPr kumimoji="0" sz="1600" b="0" i="0" u="none" strike="noStrike" kern="0" cap="none" spc="0" normalizeH="0" baseline="0" noProof="0" dirty="0">
              <a:ln>
                <a:noFill/>
              </a:ln>
              <a:solidFill>
                <a:srgbClr val="000000"/>
              </a:solidFill>
              <a:effectLst/>
              <a:uLnTx/>
              <a:uFillTx/>
              <a:latin typeface="Corbel"/>
              <a:sym typeface="Corbel"/>
            </a:endParaRPr>
          </a:p>
        </p:txBody>
      </p:sp>
      <p:pic>
        <p:nvPicPr>
          <p:cNvPr id="28" name="Picture 27" descr="mage result for user png">
            <a:extLst>
              <a:ext uri="{FF2B5EF4-FFF2-40B4-BE49-F238E27FC236}">
                <a16:creationId xmlns:a16="http://schemas.microsoft.com/office/drawing/2014/main" id="{7C9046CC-355C-4AF5-B116-CC1A278A7EF3}"/>
              </a:ext>
            </a:extLst>
          </p:cNvPr>
          <p:cNvPicPr>
            <a:picLocks noChangeAspect="1" noChangeArrowheads="1"/>
          </p:cNvPicPr>
          <p:nvPr/>
        </p:nvPicPr>
        <p:blipFill>
          <a:blip r:embed="rId8" cstate="print">
            <a:duotone>
              <a:prstClr val="black"/>
              <a:srgbClr val="6B8891">
                <a:tint val="45000"/>
                <a:satMod val="400000"/>
              </a:srgbClr>
            </a:duotone>
            <a:extLst>
              <a:ext uri="{28A0092B-C50C-407E-A947-70E740481C1C}">
                <a14:useLocalDpi xmlns:a14="http://schemas.microsoft.com/office/drawing/2010/main" val="0"/>
              </a:ext>
            </a:extLst>
          </a:blip>
          <a:srcRect/>
          <a:stretch>
            <a:fillRect/>
          </a:stretch>
        </p:blipFill>
        <p:spPr bwMode="auto">
          <a:xfrm>
            <a:off x="705057" y="4372490"/>
            <a:ext cx="1007909" cy="100790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7B53F4C-4570-4D95-A67E-E46F357ED7D5}"/>
              </a:ext>
            </a:extLst>
          </p:cNvPr>
          <p:cNvSpPr txBox="1"/>
          <p:nvPr/>
        </p:nvSpPr>
        <p:spPr>
          <a:xfrm>
            <a:off x="902523" y="5621273"/>
            <a:ext cx="5796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Arial"/>
                <a:cs typeface="Arial"/>
                <a:sym typeface="Arial"/>
              </a:rPr>
              <a:t>User</a:t>
            </a:r>
          </a:p>
        </p:txBody>
      </p:sp>
      <p:pic>
        <p:nvPicPr>
          <p:cNvPr id="30" name="Picture 29">
            <a:extLst>
              <a:ext uri="{FF2B5EF4-FFF2-40B4-BE49-F238E27FC236}">
                <a16:creationId xmlns:a16="http://schemas.microsoft.com/office/drawing/2014/main" id="{4772F83F-1A53-4DAB-A34A-7873AC7CC4B9}"/>
              </a:ext>
            </a:extLst>
          </p:cNvPr>
          <p:cNvPicPr>
            <a:picLocks noChangeAspect="1"/>
          </p:cNvPicPr>
          <p:nvPr/>
        </p:nvPicPr>
        <p:blipFill>
          <a:blip r:embed="rId10" cstate="print">
            <a:duotone>
              <a:prstClr val="black"/>
              <a:srgbClr val="6B8891">
                <a:tint val="45000"/>
                <a:satMod val="400000"/>
              </a:srgbClr>
            </a:duotone>
            <a:extLst>
              <a:ext uri="{28A0092B-C50C-407E-A947-70E740481C1C}">
                <a14:useLocalDpi xmlns:a14="http://schemas.microsoft.com/office/drawing/2010/main" val="0"/>
              </a:ext>
            </a:extLst>
          </a:blip>
          <a:stretch>
            <a:fillRect/>
          </a:stretch>
        </p:blipFill>
        <p:spPr>
          <a:xfrm>
            <a:off x="1769580" y="5225946"/>
            <a:ext cx="927160" cy="695371"/>
          </a:xfrm>
          <a:prstGeom prst="rect">
            <a:avLst/>
          </a:prstGeom>
        </p:spPr>
      </p:pic>
      <p:pic>
        <p:nvPicPr>
          <p:cNvPr id="31" name="Picture 4" descr="mage result for lightbulb png">
            <a:extLst>
              <a:ext uri="{FF2B5EF4-FFF2-40B4-BE49-F238E27FC236}">
                <a16:creationId xmlns:a16="http://schemas.microsoft.com/office/drawing/2014/main" id="{1CC95804-CE8D-40FC-ABDF-702B11CAACA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00079" y="5339870"/>
            <a:ext cx="466101" cy="46610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40C5F64E-3E1F-4AF2-A1CB-EAC1C56C4AC6}"/>
              </a:ext>
            </a:extLst>
          </p:cNvPr>
          <p:cNvPicPr>
            <a:picLocks noChangeAspect="1"/>
          </p:cNvPicPr>
          <p:nvPr/>
        </p:nvPicPr>
        <p:blipFill>
          <a:blip r:embed="rId12" cstate="print">
            <a:duotone>
              <a:prstClr val="black"/>
              <a:srgbClr val="6B8891">
                <a:tint val="45000"/>
                <a:satMod val="400000"/>
              </a:srgbClr>
            </a:duotone>
            <a:extLst>
              <a:ext uri="{28A0092B-C50C-407E-A947-70E740481C1C}">
                <a14:useLocalDpi xmlns:a14="http://schemas.microsoft.com/office/drawing/2010/main" val="0"/>
              </a:ext>
            </a:extLst>
          </a:blip>
          <a:stretch>
            <a:fillRect/>
          </a:stretch>
        </p:blipFill>
        <p:spPr>
          <a:xfrm>
            <a:off x="8553430" y="1609775"/>
            <a:ext cx="1250038" cy="937530"/>
          </a:xfrm>
          <a:prstGeom prst="rect">
            <a:avLst/>
          </a:prstGeom>
        </p:spPr>
      </p:pic>
      <p:pic>
        <p:nvPicPr>
          <p:cNvPr id="33" name="Picture 2" descr="mage result for magnifying glass png">
            <a:extLst>
              <a:ext uri="{FF2B5EF4-FFF2-40B4-BE49-F238E27FC236}">
                <a16:creationId xmlns:a16="http://schemas.microsoft.com/office/drawing/2014/main" id="{6FA93DD4-BFC3-45C8-9EF2-739AE0A1039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8933156" y="1878664"/>
            <a:ext cx="437104" cy="437104"/>
          </a:xfrm>
          <a:prstGeom prst="rect">
            <a:avLst/>
          </a:prstGeom>
          <a:noFill/>
          <a:extLst>
            <a:ext uri="{909E8E84-426E-40DD-AFC4-6F175D3DCCD1}">
              <a14:hiddenFill xmlns:a14="http://schemas.microsoft.com/office/drawing/2010/main">
                <a:solidFill>
                  <a:srgbClr val="FFFFFF"/>
                </a:solidFill>
              </a14:hiddenFill>
            </a:ext>
          </a:extLst>
        </p:spPr>
      </p:pic>
      <p:sp>
        <p:nvSpPr>
          <p:cNvPr id="34" name="Frame 33">
            <a:extLst>
              <a:ext uri="{FF2B5EF4-FFF2-40B4-BE49-F238E27FC236}">
                <a16:creationId xmlns:a16="http://schemas.microsoft.com/office/drawing/2014/main" id="{CF6ABD7C-5AFC-46D5-BB4E-5E933E9430B8}"/>
              </a:ext>
            </a:extLst>
          </p:cNvPr>
          <p:cNvSpPr/>
          <p:nvPr/>
        </p:nvSpPr>
        <p:spPr>
          <a:xfrm>
            <a:off x="4392984" y="2439185"/>
            <a:ext cx="2754106" cy="1107677"/>
          </a:xfrm>
          <a:prstGeom prst="frame">
            <a:avLst>
              <a:gd name="adj1" fmla="val 4140"/>
            </a:avLst>
          </a:prstGeom>
          <a:solidFill>
            <a:srgbClr val="F4A116"/>
          </a:solidFill>
          <a:ln w="127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5" name="Frame 34">
            <a:extLst>
              <a:ext uri="{FF2B5EF4-FFF2-40B4-BE49-F238E27FC236}">
                <a16:creationId xmlns:a16="http://schemas.microsoft.com/office/drawing/2014/main" id="{9C413376-1FAF-4B18-82FE-D2508B2C482F}"/>
              </a:ext>
            </a:extLst>
          </p:cNvPr>
          <p:cNvSpPr/>
          <p:nvPr/>
        </p:nvSpPr>
        <p:spPr>
          <a:xfrm>
            <a:off x="5550384" y="5092503"/>
            <a:ext cx="2133054" cy="1030363"/>
          </a:xfrm>
          <a:prstGeom prst="frame">
            <a:avLst>
              <a:gd name="adj1" fmla="val 4140"/>
            </a:avLst>
          </a:prstGeom>
          <a:solidFill>
            <a:schemeClr val="bg1"/>
          </a:solidFill>
          <a:ln w="12700" cap="flat">
            <a:solidFill>
              <a:schemeClr val="tx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36" name="Group 1116">
            <a:extLst>
              <a:ext uri="{FF2B5EF4-FFF2-40B4-BE49-F238E27FC236}">
                <a16:creationId xmlns:a16="http://schemas.microsoft.com/office/drawing/2014/main" id="{39402968-29B5-4114-AD59-FE31768AA831}"/>
              </a:ext>
            </a:extLst>
          </p:cNvPr>
          <p:cNvGrpSpPr/>
          <p:nvPr/>
        </p:nvGrpSpPr>
        <p:grpSpPr>
          <a:xfrm>
            <a:off x="1748727" y="1555650"/>
            <a:ext cx="8222768" cy="4239856"/>
            <a:chOff x="624224" y="355739"/>
            <a:chExt cx="8222766" cy="4239855"/>
          </a:xfrm>
        </p:grpSpPr>
        <p:sp>
          <p:nvSpPr>
            <p:cNvPr id="37" name="Shape 1097">
              <a:extLst>
                <a:ext uri="{FF2B5EF4-FFF2-40B4-BE49-F238E27FC236}">
                  <a16:creationId xmlns:a16="http://schemas.microsoft.com/office/drawing/2014/main" id="{003994C8-45D0-4F11-859F-61E7A685B83A}"/>
                </a:ext>
              </a:extLst>
            </p:cNvPr>
            <p:cNvSpPr/>
            <p:nvPr/>
          </p:nvSpPr>
          <p:spPr>
            <a:xfrm>
              <a:off x="3219408" y="1630595"/>
              <a:ext cx="2744562"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r">
                <a:defRPr>
                  <a:solidFill>
                    <a:srgbClr val="FFFFFF"/>
                  </a:solidFill>
                  <a:latin typeface="Corbel"/>
                  <a:ea typeface="Corbel"/>
                  <a:cs typeface="Corbel"/>
                  <a:sym typeface="Corbel"/>
                </a:defRPr>
              </a:lvl1p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dirty="0">
                  <a:ln>
                    <a:noFill/>
                  </a:ln>
                  <a:solidFill>
                    <a:srgbClr val="000000"/>
                  </a:solidFill>
                  <a:effectLst/>
                  <a:uLnTx/>
                  <a:uFillTx/>
                  <a:latin typeface="Corbel"/>
                  <a:sym typeface="Corbel"/>
                </a:rPr>
                <a:t>Plugin</a:t>
              </a:r>
            </a:p>
          </p:txBody>
        </p:sp>
        <p:sp>
          <p:nvSpPr>
            <p:cNvPr id="38" name="Shape 1099">
              <a:extLst>
                <a:ext uri="{FF2B5EF4-FFF2-40B4-BE49-F238E27FC236}">
                  <a16:creationId xmlns:a16="http://schemas.microsoft.com/office/drawing/2014/main" id="{FD0CA781-67D6-439C-BE2C-993F136F2540}"/>
                </a:ext>
              </a:extLst>
            </p:cNvPr>
            <p:cNvSpPr/>
            <p:nvPr/>
          </p:nvSpPr>
          <p:spPr>
            <a:xfrm>
              <a:off x="6090950" y="1730040"/>
              <a:ext cx="2579388" cy="8110"/>
            </a:xfrm>
            <a:prstGeom prst="line">
              <a:avLst/>
            </a:prstGeom>
            <a:ln>
              <a:solidFill>
                <a:schemeClr val="tx1"/>
              </a:solidFill>
              <a:tailEnd type="triangle" w="med" len="med"/>
            </a:ln>
          </p:spPr>
          <p:style>
            <a:lnRef idx="2">
              <a:schemeClr val="accent6"/>
            </a:lnRef>
            <a:fillRef idx="0">
              <a:schemeClr val="accent6"/>
            </a:fillRef>
            <a:effectRef idx="1">
              <a:schemeClr val="accent6"/>
            </a:effectRef>
            <a:fontRef idx="minor">
              <a:schemeClr val="tx1"/>
            </a:fontRef>
          </p:style>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Arial"/>
              </a:endParaRPr>
            </a:p>
          </p:txBody>
        </p:sp>
        <p:sp>
          <p:nvSpPr>
            <p:cNvPr id="39" name="Shape 1100">
              <a:extLst>
                <a:ext uri="{FF2B5EF4-FFF2-40B4-BE49-F238E27FC236}">
                  <a16:creationId xmlns:a16="http://schemas.microsoft.com/office/drawing/2014/main" id="{AE706AAD-39E3-4C64-868D-1059BFD800DF}"/>
                </a:ext>
              </a:extLst>
            </p:cNvPr>
            <p:cNvSpPr/>
            <p:nvPr/>
          </p:nvSpPr>
          <p:spPr>
            <a:xfrm flipH="1" flipV="1">
              <a:off x="6040092" y="2113169"/>
              <a:ext cx="2591997" cy="1"/>
            </a:xfrm>
            <a:prstGeom prst="line">
              <a:avLst/>
            </a:prstGeom>
            <a:ln>
              <a:solidFill>
                <a:schemeClr val="tx1"/>
              </a:solidFill>
              <a:tailEnd type="triangle" w="med" len="med"/>
            </a:ln>
          </p:spPr>
          <p:style>
            <a:lnRef idx="2">
              <a:schemeClr val="accent6"/>
            </a:lnRef>
            <a:fillRef idx="0">
              <a:schemeClr val="accent6"/>
            </a:fillRef>
            <a:effectRef idx="1">
              <a:schemeClr val="accent6"/>
            </a:effectRef>
            <a:fontRef idx="minor">
              <a:schemeClr val="tx1"/>
            </a:fontRef>
          </p:style>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Arial"/>
              </a:endParaRPr>
            </a:p>
          </p:txBody>
        </p:sp>
        <p:sp>
          <p:nvSpPr>
            <p:cNvPr id="40" name="Shape 1101">
              <a:extLst>
                <a:ext uri="{FF2B5EF4-FFF2-40B4-BE49-F238E27FC236}">
                  <a16:creationId xmlns:a16="http://schemas.microsoft.com/office/drawing/2014/main" id="{5CC86230-9810-458A-850A-C9F735350328}"/>
                </a:ext>
              </a:extLst>
            </p:cNvPr>
            <p:cNvSpPr/>
            <p:nvPr/>
          </p:nvSpPr>
          <p:spPr>
            <a:xfrm>
              <a:off x="641149" y="355739"/>
              <a:ext cx="2006951" cy="584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latin typeface="Corbel"/>
                  <a:ea typeface="Corbel"/>
                  <a:cs typeface="Corbel"/>
                  <a:sym typeface="Corbel"/>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000000"/>
                  </a:solidFill>
                  <a:effectLst/>
                  <a:uLnTx/>
                  <a:uFillTx/>
                  <a:latin typeface="Corbel"/>
                  <a:sym typeface="Corbel"/>
                </a:rPr>
                <a:t>Natural Language Query</a:t>
              </a:r>
            </a:p>
          </p:txBody>
        </p:sp>
        <p:sp>
          <p:nvSpPr>
            <p:cNvPr id="41" name="Shape 1103">
              <a:extLst>
                <a:ext uri="{FF2B5EF4-FFF2-40B4-BE49-F238E27FC236}">
                  <a16:creationId xmlns:a16="http://schemas.microsoft.com/office/drawing/2014/main" id="{5F57A758-7EDD-4AA5-808B-E34EF2CF7DC3}"/>
                </a:ext>
              </a:extLst>
            </p:cNvPr>
            <p:cNvSpPr/>
            <p:nvPr/>
          </p:nvSpPr>
          <p:spPr>
            <a:xfrm>
              <a:off x="4462541" y="4229342"/>
              <a:ext cx="1984208" cy="3662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4769" tIns="64769" rIns="64769" bIns="64769" numCol="1" anchor="ctr">
              <a:spAutoFit/>
            </a:bodyPr>
            <a:lstStyle>
              <a:lvl1pPr algn="ctr" defTabSz="755650">
                <a:lnSpc>
                  <a:spcPct val="90000"/>
                </a:lnSpc>
                <a:spcBef>
                  <a:spcPts val="700"/>
                </a:spcBef>
                <a:defRPr sz="1700">
                  <a:solidFill>
                    <a:srgbClr val="FFFFFF"/>
                  </a:solidFill>
                  <a:latin typeface="Corbel"/>
                  <a:ea typeface="Corbel"/>
                  <a:cs typeface="Corbel"/>
                  <a:sym typeface="Corbel"/>
                </a:defRPr>
              </a:lvl1pPr>
            </a:lstStyle>
            <a:p>
              <a:pPr marL="0" marR="0" lvl="0" indent="0" algn="ctr" defTabSz="755650" rtl="0" eaLnBrk="1" fontAlgn="auto" latinLnBrk="0" hangingPunct="0">
                <a:lnSpc>
                  <a:spcPct val="90000"/>
                </a:lnSpc>
                <a:spcBef>
                  <a:spcPts val="700"/>
                </a:spcBef>
                <a:spcAft>
                  <a:spcPts val="0"/>
                </a:spcAft>
                <a:buClrTx/>
                <a:buSzTx/>
                <a:buFontTx/>
                <a:buNone/>
                <a:tabLst/>
                <a:defRPr/>
              </a:pPr>
              <a:r>
                <a:rPr kumimoji="0" sz="1700" b="0" i="0" u="none" strike="noStrike" kern="0" cap="none" spc="0" normalizeH="0" baseline="0" noProof="0" dirty="0">
                  <a:ln>
                    <a:noFill/>
                  </a:ln>
                  <a:solidFill>
                    <a:srgbClr val="000000"/>
                  </a:solidFill>
                  <a:effectLst/>
                  <a:uLnTx/>
                  <a:uFillTx/>
                  <a:latin typeface="Corbel"/>
                  <a:sym typeface="Corbel"/>
                </a:rPr>
                <a:t>Siebel Database</a:t>
              </a:r>
            </a:p>
          </p:txBody>
        </p:sp>
        <p:sp>
          <p:nvSpPr>
            <p:cNvPr id="42" name="Shape 1106">
              <a:extLst>
                <a:ext uri="{FF2B5EF4-FFF2-40B4-BE49-F238E27FC236}">
                  <a16:creationId xmlns:a16="http://schemas.microsoft.com/office/drawing/2014/main" id="{8C593C2B-9243-45B2-9B3D-DD7D05B862FF}"/>
                </a:ext>
              </a:extLst>
            </p:cNvPr>
            <p:cNvSpPr/>
            <p:nvPr/>
          </p:nvSpPr>
          <p:spPr>
            <a:xfrm flipH="1" flipV="1">
              <a:off x="4655632" y="2127029"/>
              <a:ext cx="4" cy="1733084"/>
            </a:xfrm>
            <a:prstGeom prst="line">
              <a:avLst/>
            </a:prstGeom>
            <a:ln>
              <a:solidFill>
                <a:schemeClr val="tx1"/>
              </a:solidFill>
              <a:tailEnd type="triangle" w="med" len="med"/>
            </a:ln>
          </p:spPr>
          <p:style>
            <a:lnRef idx="2">
              <a:schemeClr val="accent1"/>
            </a:lnRef>
            <a:fillRef idx="0">
              <a:schemeClr val="accent1"/>
            </a:fillRef>
            <a:effectRef idx="1">
              <a:schemeClr val="accent1"/>
            </a:effectRef>
            <a:fontRef idx="minor">
              <a:schemeClr val="tx1"/>
            </a:fontRef>
          </p:style>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Arial"/>
              </a:endParaRPr>
            </a:p>
          </p:txBody>
        </p:sp>
        <p:sp>
          <p:nvSpPr>
            <p:cNvPr id="43" name="Shape 1108">
              <a:extLst>
                <a:ext uri="{FF2B5EF4-FFF2-40B4-BE49-F238E27FC236}">
                  <a16:creationId xmlns:a16="http://schemas.microsoft.com/office/drawing/2014/main" id="{7ADE412D-C5D7-404B-8869-7562333283A5}"/>
                </a:ext>
              </a:extLst>
            </p:cNvPr>
            <p:cNvSpPr/>
            <p:nvPr/>
          </p:nvSpPr>
          <p:spPr>
            <a:xfrm>
              <a:off x="630881" y="3330407"/>
              <a:ext cx="1178615" cy="548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latin typeface="Corbel"/>
                  <a:ea typeface="Corbel"/>
                  <a:cs typeface="Corbel"/>
                  <a:sym typeface="Corbe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000000"/>
                  </a:solidFill>
                  <a:effectLst/>
                  <a:uLnTx/>
                  <a:uFillTx/>
                  <a:latin typeface="Corbel"/>
                  <a:sym typeface="Corbel"/>
                </a:rPr>
                <a:t>Display Results</a:t>
              </a:r>
            </a:p>
          </p:txBody>
        </p:sp>
        <p:sp>
          <p:nvSpPr>
            <p:cNvPr id="44" name="Shape 1109">
              <a:extLst>
                <a:ext uri="{FF2B5EF4-FFF2-40B4-BE49-F238E27FC236}">
                  <a16:creationId xmlns:a16="http://schemas.microsoft.com/office/drawing/2014/main" id="{518BDF7E-DB7D-4CD1-80FE-661E6EB89CF0}"/>
                </a:ext>
              </a:extLst>
            </p:cNvPr>
            <p:cNvSpPr/>
            <p:nvPr/>
          </p:nvSpPr>
          <p:spPr>
            <a:xfrm flipH="1">
              <a:off x="760648" y="1978375"/>
              <a:ext cx="2449011" cy="19213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a:solidFill>
                <a:schemeClr val="tx1"/>
              </a:solidFill>
              <a:tailEnd type="triangle" w="med" len="med"/>
            </a:ln>
          </p:spPr>
          <p:style>
            <a:lnRef idx="2">
              <a:schemeClr val="accent6"/>
            </a:lnRef>
            <a:fillRef idx="0">
              <a:schemeClr val="accent6"/>
            </a:fillRef>
            <a:effectRef idx="1">
              <a:schemeClr val="accent6"/>
            </a:effectRef>
            <a:fontRef idx="minor">
              <a:schemeClr val="tx1"/>
            </a:fontRef>
          </p:style>
          <p:txBody>
            <a:bodyPr wrap="square" lIns="45719" tIns="45719" rIns="45719" bIns="45719"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Arial"/>
              </a:endParaRPr>
            </a:p>
          </p:txBody>
        </p:sp>
        <p:sp>
          <p:nvSpPr>
            <p:cNvPr id="45" name="Shape 1111">
              <a:extLst>
                <a:ext uri="{FF2B5EF4-FFF2-40B4-BE49-F238E27FC236}">
                  <a16:creationId xmlns:a16="http://schemas.microsoft.com/office/drawing/2014/main" id="{C6DC1C2A-0CA7-4920-95E4-4796576E3292}"/>
                </a:ext>
              </a:extLst>
            </p:cNvPr>
            <p:cNvSpPr/>
            <p:nvPr/>
          </p:nvSpPr>
          <p:spPr>
            <a:xfrm>
              <a:off x="1183103" y="1132956"/>
              <a:ext cx="825662"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solidFill>
                    <a:srgbClr val="C55A11"/>
                  </a:solidFill>
                  <a:latin typeface="Corbel"/>
                  <a:ea typeface="Corbel"/>
                  <a:cs typeface="Corbel"/>
                  <a:sym typeface="Corbe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srgbClr val="000000"/>
                  </a:solidFill>
                  <a:effectLst/>
                  <a:uLnTx/>
                  <a:uFillTx/>
                  <a:latin typeface="Corbel"/>
                  <a:sym typeface="Corbel"/>
                </a:rPr>
                <a:t>1</a:t>
              </a:r>
            </a:p>
          </p:txBody>
        </p:sp>
        <p:sp>
          <p:nvSpPr>
            <p:cNvPr id="46" name="Shape 1113">
              <a:extLst>
                <a:ext uri="{FF2B5EF4-FFF2-40B4-BE49-F238E27FC236}">
                  <a16:creationId xmlns:a16="http://schemas.microsoft.com/office/drawing/2014/main" id="{49BC9AD6-0CFF-4F74-B50D-F038E45C1C4C}"/>
                </a:ext>
              </a:extLst>
            </p:cNvPr>
            <p:cNvSpPr/>
            <p:nvPr/>
          </p:nvSpPr>
          <p:spPr>
            <a:xfrm>
              <a:off x="5100611" y="2149072"/>
              <a:ext cx="1" cy="1711359"/>
            </a:xfrm>
            <a:prstGeom prst="line">
              <a:avLst/>
            </a:prstGeom>
            <a:ln>
              <a:solidFill>
                <a:schemeClr val="tx1"/>
              </a:solidFill>
              <a:tailEnd type="triangle" w="med" len="med"/>
            </a:ln>
          </p:spPr>
          <p:style>
            <a:lnRef idx="2">
              <a:schemeClr val="accent1"/>
            </a:lnRef>
            <a:fillRef idx="0">
              <a:schemeClr val="accent1"/>
            </a:fillRef>
            <a:effectRef idx="1">
              <a:schemeClr val="accent1"/>
            </a:effectRef>
            <a:fontRef idx="minor">
              <a:schemeClr val="tx1"/>
            </a:fontRef>
          </p:style>
          <p:txBody>
            <a:bodyPr wrap="square" lIns="45719" tIns="45719" rIns="45719" bIns="45719" numCol="1" anchor="t">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Arial"/>
              </a:endParaRPr>
            </a:p>
          </p:txBody>
        </p:sp>
        <p:sp>
          <p:nvSpPr>
            <p:cNvPr id="47" name="Shape 1114">
              <a:extLst>
                <a:ext uri="{FF2B5EF4-FFF2-40B4-BE49-F238E27FC236}">
                  <a16:creationId xmlns:a16="http://schemas.microsoft.com/office/drawing/2014/main" id="{2A5EF5DD-0F39-45E7-86A0-5E280073A864}"/>
                </a:ext>
              </a:extLst>
            </p:cNvPr>
            <p:cNvSpPr/>
            <p:nvPr/>
          </p:nvSpPr>
          <p:spPr>
            <a:xfrm>
              <a:off x="6975736" y="2462697"/>
              <a:ext cx="1871254" cy="338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latin typeface="Corbel"/>
                  <a:ea typeface="Corbel"/>
                  <a:cs typeface="Corbel"/>
                  <a:sym typeface="Corbe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rbel"/>
                  <a:sym typeface="Corbel"/>
                </a:rPr>
                <a:t>Search Specification</a:t>
              </a:r>
              <a:endParaRPr kumimoji="0" sz="1600" b="0" i="0" u="none" strike="noStrike" kern="0" cap="none" spc="0" normalizeH="0" baseline="0" noProof="0" dirty="0">
                <a:ln>
                  <a:noFill/>
                </a:ln>
                <a:solidFill>
                  <a:srgbClr val="000000"/>
                </a:solidFill>
                <a:effectLst/>
                <a:uLnTx/>
                <a:uFillTx/>
                <a:latin typeface="Corbel"/>
                <a:sym typeface="Corbel"/>
              </a:endParaRPr>
            </a:p>
          </p:txBody>
        </p:sp>
        <p:sp>
          <p:nvSpPr>
            <p:cNvPr id="48" name="Shape 1115">
              <a:extLst>
                <a:ext uri="{FF2B5EF4-FFF2-40B4-BE49-F238E27FC236}">
                  <a16:creationId xmlns:a16="http://schemas.microsoft.com/office/drawing/2014/main" id="{7F3ACAE5-CA2F-4E3C-A709-AA4F6D92B722}"/>
                </a:ext>
              </a:extLst>
            </p:cNvPr>
            <p:cNvSpPr/>
            <p:nvPr/>
          </p:nvSpPr>
          <p:spPr>
            <a:xfrm>
              <a:off x="6627830" y="1409998"/>
              <a:ext cx="2026218" cy="320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600">
                  <a:latin typeface="Corbel"/>
                  <a:ea typeface="Corbel"/>
                  <a:cs typeface="Corbel"/>
                  <a:sym typeface="Corbel"/>
                </a:defRPr>
              </a:lvl1p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000000"/>
                  </a:solidFill>
                  <a:effectLst/>
                  <a:uLnTx/>
                  <a:uFillTx/>
                  <a:latin typeface="Corbel"/>
                  <a:sym typeface="Corbel"/>
                </a:rPr>
                <a:t>Search Question</a:t>
              </a:r>
            </a:p>
          </p:txBody>
        </p:sp>
        <p:sp>
          <p:nvSpPr>
            <p:cNvPr id="49" name="Shape 1105">
              <a:extLst>
                <a:ext uri="{FF2B5EF4-FFF2-40B4-BE49-F238E27FC236}">
                  <a16:creationId xmlns:a16="http://schemas.microsoft.com/office/drawing/2014/main" id="{E425B802-1306-4A8C-A97A-193959485E4F}"/>
                </a:ext>
              </a:extLst>
            </p:cNvPr>
            <p:cNvSpPr/>
            <p:nvPr/>
          </p:nvSpPr>
          <p:spPr>
            <a:xfrm>
              <a:off x="624224" y="984420"/>
              <a:ext cx="2607969" cy="6383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a:solidFill>
                <a:schemeClr val="tx1"/>
              </a:solidFill>
              <a:tailEnd type="triangle" w="med" len="med"/>
            </a:ln>
          </p:spPr>
          <p:style>
            <a:lnRef idx="2">
              <a:schemeClr val="accent6"/>
            </a:lnRef>
            <a:fillRef idx="0">
              <a:schemeClr val="accent6"/>
            </a:fillRef>
            <a:effectRef idx="1">
              <a:schemeClr val="accent6"/>
            </a:effectRef>
            <a:fontRef idx="minor">
              <a:schemeClr val="tx1"/>
            </a:fontRef>
          </p:style>
          <p:txBody>
            <a:bodyPr wrap="square" lIns="45719" tIns="45719" rIns="45719" bIns="45719" numCol="1" anchor="ctr">
              <a:no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000000"/>
                </a:solidFill>
                <a:effectLst/>
                <a:uLnTx/>
                <a:uFillTx/>
                <a:latin typeface="Calibri"/>
                <a:cs typeface="Calibri"/>
                <a:sym typeface="Arial"/>
              </a:endParaRPr>
            </a:p>
          </p:txBody>
        </p:sp>
      </p:grpSp>
      <p:pic>
        <p:nvPicPr>
          <p:cNvPr id="50" name="Picture 49">
            <a:extLst>
              <a:ext uri="{FF2B5EF4-FFF2-40B4-BE49-F238E27FC236}">
                <a16:creationId xmlns:a16="http://schemas.microsoft.com/office/drawing/2014/main" id="{CFE6745E-AE48-4B6A-96CE-2CD4617E8E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5658" y="3726847"/>
            <a:ext cx="1435708" cy="519063"/>
          </a:xfrm>
          <a:prstGeom prst="rect">
            <a:avLst/>
          </a:prstGeom>
        </p:spPr>
      </p:pic>
      <p:pic>
        <p:nvPicPr>
          <p:cNvPr id="51" name="Picture 50">
            <a:extLst>
              <a:ext uri="{FF2B5EF4-FFF2-40B4-BE49-F238E27FC236}">
                <a16:creationId xmlns:a16="http://schemas.microsoft.com/office/drawing/2014/main" id="{71661E9C-A6AC-4AEA-B714-0F9EB64B7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5007" y="3730537"/>
            <a:ext cx="1435708" cy="519063"/>
          </a:xfrm>
          <a:prstGeom prst="rect">
            <a:avLst/>
          </a:prstGeom>
          <a:ln>
            <a:noFill/>
          </a:ln>
        </p:spPr>
      </p:pic>
      <p:pic>
        <p:nvPicPr>
          <p:cNvPr id="52" name="Picture 51">
            <a:extLst>
              <a:ext uri="{FF2B5EF4-FFF2-40B4-BE49-F238E27FC236}">
                <a16:creationId xmlns:a16="http://schemas.microsoft.com/office/drawing/2014/main" id="{A741CED7-D048-4BC9-8CD1-B40E97F4E9A2}"/>
              </a:ext>
            </a:extLst>
          </p:cNvPr>
          <p:cNvPicPr>
            <a:picLocks noChangeAspect="1"/>
          </p:cNvPicPr>
          <p:nvPr/>
        </p:nvPicPr>
        <p:blipFill>
          <a:blip r:embed="rId2" cstate="print">
            <a:duotone>
              <a:prstClr val="black"/>
              <a:srgbClr val="6B8891">
                <a:tint val="45000"/>
                <a:satMod val="400000"/>
              </a:srgbClr>
            </a:duotone>
            <a:extLst>
              <a:ext uri="{28A0092B-C50C-407E-A947-70E740481C1C}">
                <a14:useLocalDpi xmlns:a14="http://schemas.microsoft.com/office/drawing/2010/main" val="0"/>
              </a:ext>
            </a:extLst>
          </a:blip>
          <a:stretch>
            <a:fillRect/>
          </a:stretch>
        </p:blipFill>
        <p:spPr>
          <a:xfrm>
            <a:off x="2150943" y="4072780"/>
            <a:ext cx="1435708" cy="519063"/>
          </a:xfrm>
          <a:prstGeom prst="rect">
            <a:avLst/>
          </a:prstGeom>
        </p:spPr>
      </p:pic>
      <p:grpSp>
        <p:nvGrpSpPr>
          <p:cNvPr id="53" name="Group 52">
            <a:extLst>
              <a:ext uri="{FF2B5EF4-FFF2-40B4-BE49-F238E27FC236}">
                <a16:creationId xmlns:a16="http://schemas.microsoft.com/office/drawing/2014/main" id="{4D39277A-BDB7-4A47-9885-057ED6A0D8D0}"/>
              </a:ext>
            </a:extLst>
          </p:cNvPr>
          <p:cNvGrpSpPr/>
          <p:nvPr/>
        </p:nvGrpSpPr>
        <p:grpSpPr>
          <a:xfrm>
            <a:off x="1" y="6224953"/>
            <a:ext cx="12191999" cy="633047"/>
            <a:chOff x="1" y="6224953"/>
            <a:chExt cx="12191999" cy="633047"/>
          </a:xfrm>
        </p:grpSpPr>
        <p:sp>
          <p:nvSpPr>
            <p:cNvPr id="54" name="Flowchart: Process 53">
              <a:extLst>
                <a:ext uri="{FF2B5EF4-FFF2-40B4-BE49-F238E27FC236}">
                  <a16:creationId xmlns:a16="http://schemas.microsoft.com/office/drawing/2014/main" id="{36A658B6-125B-47AB-8040-7FFF1A795F4D}"/>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image11.png">
              <a:extLst>
                <a:ext uri="{FF2B5EF4-FFF2-40B4-BE49-F238E27FC236}">
                  <a16:creationId xmlns:a16="http://schemas.microsoft.com/office/drawing/2014/main" id="{B084F6BE-6101-4CAE-9BCB-3EA641BC1239}"/>
                </a:ext>
              </a:extLst>
            </p:cNvPr>
            <p:cNvPicPr>
              <a:picLocks noChangeAspect="1"/>
            </p:cNvPicPr>
            <p:nvPr/>
          </p:nvPicPr>
          <p:blipFill>
            <a:blip r:embed="rId14">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56" name="Picture 55" descr="A drawing of a face&#10;&#10;Description generated with high confidence">
              <a:extLst>
                <a:ext uri="{FF2B5EF4-FFF2-40B4-BE49-F238E27FC236}">
                  <a16:creationId xmlns:a16="http://schemas.microsoft.com/office/drawing/2014/main" id="{2ED421A1-3E2A-43B7-A48D-2DE423CAC2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Tree>
    <p:extLst>
      <p:ext uri="{BB962C8B-B14F-4D97-AF65-F5344CB8AC3E}">
        <p14:creationId xmlns:p14="http://schemas.microsoft.com/office/powerpoint/2010/main" val="2773184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rchitecture, Modern, Building, Facade, Skyscraper">
            <a:extLst>
              <a:ext uri="{FF2B5EF4-FFF2-40B4-BE49-F238E27FC236}">
                <a16:creationId xmlns:a16="http://schemas.microsoft.com/office/drawing/2014/main" id="{C1775B35-F190-464F-A403-ED4DB788CA4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b="25000"/>
          <a:stretch/>
        </p:blipFill>
        <p:spPr bwMode="auto">
          <a:xfrm>
            <a:off x="20" y="10"/>
            <a:ext cx="12191980" cy="6857990"/>
          </a:xfrm>
          <a:prstGeom prst="rect">
            <a:avLst/>
          </a:prstGeom>
          <a:noFill/>
        </p:spPr>
      </p:pic>
      <p:sp>
        <p:nvSpPr>
          <p:cNvPr id="3" name="Rectangle 2">
            <a:extLst>
              <a:ext uri="{FF2B5EF4-FFF2-40B4-BE49-F238E27FC236}">
                <a16:creationId xmlns:a16="http://schemas.microsoft.com/office/drawing/2014/main" id="{4A81CDB3-B0AC-47FA-BDA7-E2D001DA3F31}"/>
              </a:ext>
            </a:extLst>
          </p:cNvPr>
          <p:cNvSpPr/>
          <p:nvPr/>
        </p:nvSpPr>
        <p:spPr>
          <a:xfrm>
            <a:off x="0" y="-52387"/>
            <a:ext cx="12192000" cy="6857990"/>
          </a:xfrm>
          <a:prstGeom prst="rect">
            <a:avLst/>
          </a:prstGeom>
          <a:solidFill>
            <a:srgbClr val="6B8891">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CD5C4596-BA5C-4D3B-AAAA-9CE8E816C528}"/>
              </a:ext>
            </a:extLst>
          </p:cNvPr>
          <p:cNvGrpSpPr/>
          <p:nvPr/>
        </p:nvGrpSpPr>
        <p:grpSpPr>
          <a:xfrm>
            <a:off x="1850354" y="1426019"/>
            <a:ext cx="8360664" cy="4109369"/>
            <a:chOff x="1850354" y="1426019"/>
            <a:chExt cx="8360664" cy="4109369"/>
          </a:xfrm>
        </p:grpSpPr>
        <p:sp>
          <p:nvSpPr>
            <p:cNvPr id="4" name="Rectangle 3">
              <a:extLst>
                <a:ext uri="{FF2B5EF4-FFF2-40B4-BE49-F238E27FC236}">
                  <a16:creationId xmlns:a16="http://schemas.microsoft.com/office/drawing/2014/main" id="{3B794DA1-0CBE-47CF-9EFF-2132F12982F6}"/>
                </a:ext>
              </a:extLst>
            </p:cNvPr>
            <p:cNvSpPr/>
            <p:nvPr/>
          </p:nvSpPr>
          <p:spPr>
            <a:xfrm>
              <a:off x="1850354" y="1883227"/>
              <a:ext cx="2502674" cy="3652159"/>
            </a:xfrm>
            <a:prstGeom prst="rec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charset="0"/>
                <a:buChar char="•"/>
                <a:defRPr/>
              </a:pPr>
              <a:r>
                <a:rPr lang="en-US" dirty="0">
                  <a:solidFill>
                    <a:schemeClr val="bg2">
                      <a:lumMod val="25000"/>
                    </a:schemeClr>
                  </a:solidFill>
                  <a:latin typeface="Corbel" charset="0"/>
                  <a:ea typeface="Corbel" charset="0"/>
                  <a:cs typeface="Corbel" charset="0"/>
                </a:rPr>
                <a:t>It takes seconds to Produce a Search result</a:t>
              </a:r>
            </a:p>
            <a:p>
              <a:pPr marL="285750" indent="-285750">
                <a:buFont typeface="Arial" charset="0"/>
                <a:buChar char="•"/>
                <a:defRPr/>
              </a:pPr>
              <a:endParaRPr lang="en-US" dirty="0">
                <a:solidFill>
                  <a:schemeClr val="bg2">
                    <a:lumMod val="25000"/>
                  </a:schemeClr>
                </a:solidFill>
                <a:latin typeface="Corbel" charset="0"/>
                <a:ea typeface="Corbel" charset="0"/>
                <a:cs typeface="Corbel" charset="0"/>
              </a:endParaRPr>
            </a:p>
            <a:p>
              <a:pPr marL="285750" indent="-285750">
                <a:buFont typeface="Arial" charset="0"/>
                <a:buChar char="•"/>
                <a:defRPr/>
              </a:pPr>
              <a:r>
                <a:rPr lang="en-US" dirty="0">
                  <a:solidFill>
                    <a:schemeClr val="bg2">
                      <a:lumMod val="25000"/>
                    </a:schemeClr>
                  </a:solidFill>
                </a:rPr>
                <a:t>Lower cost of Search </a:t>
              </a:r>
            </a:p>
          </p:txBody>
        </p:sp>
        <p:sp>
          <p:nvSpPr>
            <p:cNvPr id="5" name="Rectangle 4">
              <a:extLst>
                <a:ext uri="{FF2B5EF4-FFF2-40B4-BE49-F238E27FC236}">
                  <a16:creationId xmlns:a16="http://schemas.microsoft.com/office/drawing/2014/main" id="{753A6C55-F560-4999-9D59-5051630C8472}"/>
                </a:ext>
              </a:extLst>
            </p:cNvPr>
            <p:cNvSpPr/>
            <p:nvPr/>
          </p:nvSpPr>
          <p:spPr>
            <a:xfrm>
              <a:off x="4811269" y="1883227"/>
              <a:ext cx="2502674" cy="3652159"/>
            </a:xfrm>
            <a:prstGeom prst="rec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charset="0"/>
                <a:buChar char="•"/>
                <a:defRPr/>
              </a:pPr>
              <a:r>
                <a:rPr lang="en-US" dirty="0">
                  <a:solidFill>
                    <a:schemeClr val="bg2">
                      <a:lumMod val="25000"/>
                    </a:schemeClr>
                  </a:solidFill>
                  <a:latin typeface="Corbel" charset="0"/>
                  <a:ea typeface="Corbel" charset="0"/>
                  <a:cs typeface="Corbel" charset="0"/>
                </a:rPr>
                <a:t>Anyone can use it from Managers to Employees </a:t>
              </a:r>
            </a:p>
            <a:p>
              <a:pPr marL="285750" indent="-285750">
                <a:buFont typeface="Arial" charset="0"/>
                <a:buChar char="•"/>
                <a:defRPr/>
              </a:pPr>
              <a:endParaRPr lang="en-US" dirty="0">
                <a:solidFill>
                  <a:schemeClr val="bg2">
                    <a:lumMod val="25000"/>
                  </a:schemeClr>
                </a:solidFill>
                <a:latin typeface="Corbel" charset="0"/>
                <a:ea typeface="Corbel" charset="0"/>
                <a:cs typeface="Corbel" charset="0"/>
              </a:endParaRPr>
            </a:p>
            <a:p>
              <a:pPr marL="285750" indent="-285750">
                <a:buFont typeface="Arial" charset="0"/>
                <a:buChar char="•"/>
                <a:defRPr/>
              </a:pPr>
              <a:r>
                <a:rPr lang="en-US" dirty="0">
                  <a:solidFill>
                    <a:schemeClr val="bg2">
                      <a:lumMod val="25000"/>
                    </a:schemeClr>
                  </a:solidFill>
                  <a:latin typeface="Corbel" charset="0"/>
                  <a:ea typeface="Corbel" charset="0"/>
                  <a:cs typeface="Corbel" charset="0"/>
                </a:rPr>
                <a:t>No need to be Technical</a:t>
              </a:r>
            </a:p>
          </p:txBody>
        </p:sp>
        <p:sp>
          <p:nvSpPr>
            <p:cNvPr id="7" name="Rectangle 6">
              <a:extLst>
                <a:ext uri="{FF2B5EF4-FFF2-40B4-BE49-F238E27FC236}">
                  <a16:creationId xmlns:a16="http://schemas.microsoft.com/office/drawing/2014/main" id="{A4BCDF2F-9861-4074-ABDE-23FA8D53542B}"/>
                </a:ext>
              </a:extLst>
            </p:cNvPr>
            <p:cNvSpPr/>
            <p:nvPr/>
          </p:nvSpPr>
          <p:spPr>
            <a:xfrm>
              <a:off x="7708344" y="1883229"/>
              <a:ext cx="2502674" cy="3652159"/>
            </a:xfrm>
            <a:prstGeom prst="rect">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charset="0"/>
                <a:buChar char="•"/>
                <a:defRPr/>
              </a:pPr>
              <a:r>
                <a:rPr lang="en-US" dirty="0">
                  <a:solidFill>
                    <a:schemeClr val="bg2">
                      <a:lumMod val="25000"/>
                    </a:schemeClr>
                  </a:solidFill>
                </a:rPr>
                <a:t>Millennial Workforce is Accustomed to Modern UI</a:t>
              </a:r>
            </a:p>
            <a:p>
              <a:pPr marL="285750" indent="-285750">
                <a:buFont typeface="Arial" charset="0"/>
                <a:buChar char="•"/>
                <a:defRPr/>
              </a:pPr>
              <a:endParaRPr lang="en-US" dirty="0">
                <a:solidFill>
                  <a:schemeClr val="bg2">
                    <a:lumMod val="25000"/>
                  </a:schemeClr>
                </a:solidFill>
              </a:endParaRPr>
            </a:p>
            <a:p>
              <a:pPr marL="285750" indent="-285750">
                <a:buFont typeface="Arial" charset="0"/>
                <a:buChar char="•"/>
                <a:defRPr/>
              </a:pPr>
              <a:r>
                <a:rPr lang="en-US" dirty="0">
                  <a:solidFill>
                    <a:schemeClr val="bg2">
                      <a:lumMod val="25000"/>
                    </a:schemeClr>
                  </a:solidFill>
                </a:rPr>
                <a:t> Higher Adoption Rate</a:t>
              </a:r>
            </a:p>
          </p:txBody>
        </p:sp>
        <p:sp>
          <p:nvSpPr>
            <p:cNvPr id="9" name="Rectangle 8">
              <a:extLst>
                <a:ext uri="{FF2B5EF4-FFF2-40B4-BE49-F238E27FC236}">
                  <a16:creationId xmlns:a16="http://schemas.microsoft.com/office/drawing/2014/main" id="{E6123250-B06B-4C44-A7EB-6DD2799BC175}"/>
                </a:ext>
              </a:extLst>
            </p:cNvPr>
            <p:cNvSpPr/>
            <p:nvPr/>
          </p:nvSpPr>
          <p:spPr>
            <a:xfrm>
              <a:off x="2494687" y="1426029"/>
              <a:ext cx="1201014" cy="1084675"/>
            </a:xfrm>
            <a:prstGeom prst="rect">
              <a:avLst/>
            </a:prstGeom>
            <a:solidFill>
              <a:srgbClr val="6B88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39303D0-0F5F-4875-B2FD-13A6D898E3AA}"/>
                </a:ext>
              </a:extLst>
            </p:cNvPr>
            <p:cNvSpPr/>
            <p:nvPr/>
          </p:nvSpPr>
          <p:spPr>
            <a:xfrm>
              <a:off x="5462099" y="1426029"/>
              <a:ext cx="1201014" cy="1084675"/>
            </a:xfrm>
            <a:prstGeom prst="rect">
              <a:avLst/>
            </a:prstGeom>
            <a:solidFill>
              <a:srgbClr val="6B88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8597D6D-EBC1-44E4-84FD-FE6D7E55BA2C}"/>
                </a:ext>
              </a:extLst>
            </p:cNvPr>
            <p:cNvSpPr/>
            <p:nvPr/>
          </p:nvSpPr>
          <p:spPr>
            <a:xfrm>
              <a:off x="8382601" y="1426029"/>
              <a:ext cx="1201014" cy="1084675"/>
            </a:xfrm>
            <a:prstGeom prst="rect">
              <a:avLst/>
            </a:prstGeom>
            <a:solidFill>
              <a:srgbClr val="6B88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pic>
          <p:nvPicPr>
            <p:cNvPr id="19" name="Graphic 18" descr="Checklist">
              <a:extLst>
                <a:ext uri="{FF2B5EF4-FFF2-40B4-BE49-F238E27FC236}">
                  <a16:creationId xmlns:a16="http://schemas.microsoft.com/office/drawing/2014/main" id="{B4B1A642-8CAA-439F-8F59-12119A8D9E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6411" y="1511166"/>
              <a:ext cx="914400" cy="914400"/>
            </a:xfrm>
            <a:prstGeom prst="rect">
              <a:avLst/>
            </a:prstGeom>
          </p:spPr>
        </p:pic>
        <p:pic>
          <p:nvPicPr>
            <p:cNvPr id="21" name="Graphic 20" descr="Single gear">
              <a:extLst>
                <a:ext uri="{FF2B5EF4-FFF2-40B4-BE49-F238E27FC236}">
                  <a16:creationId xmlns:a16="http://schemas.microsoft.com/office/drawing/2014/main" id="{DEFD02F5-F5D6-4057-9DA3-8E31ECBD32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5316" y="1426019"/>
              <a:ext cx="914400" cy="914400"/>
            </a:xfrm>
            <a:prstGeom prst="rect">
              <a:avLst/>
            </a:prstGeom>
          </p:spPr>
        </p:pic>
      </p:grpSp>
      <p:sp>
        <p:nvSpPr>
          <p:cNvPr id="24" name="Shape 1078">
            <a:extLst>
              <a:ext uri="{FF2B5EF4-FFF2-40B4-BE49-F238E27FC236}">
                <a16:creationId xmlns:a16="http://schemas.microsoft.com/office/drawing/2014/main" id="{F7D5195B-E329-4241-89B5-AF58372EFD6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mn-lt"/>
              </a:rPr>
              <a:t>Qupplet - Advantages</a:t>
            </a:r>
          </a:p>
        </p:txBody>
      </p:sp>
      <p:sp>
        <p:nvSpPr>
          <p:cNvPr id="15" name="Rectangle 14">
            <a:extLst>
              <a:ext uri="{FF2B5EF4-FFF2-40B4-BE49-F238E27FC236}">
                <a16:creationId xmlns:a16="http://schemas.microsoft.com/office/drawing/2014/main" id="{D0C9FEB4-7870-4F8A-AB7E-3B7E54154A73}"/>
              </a:ext>
            </a:extLst>
          </p:cNvPr>
          <p:cNvSpPr/>
          <p:nvPr/>
        </p:nvSpPr>
        <p:spPr>
          <a:xfrm>
            <a:off x="1980982" y="2923881"/>
            <a:ext cx="2205040" cy="508483"/>
          </a:xfrm>
          <a:prstGeom prst="rect">
            <a:avLst/>
          </a:prstGeom>
          <a:solidFill>
            <a:srgbClr val="6B88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Fast, Cost Effective </a:t>
            </a:r>
          </a:p>
        </p:txBody>
      </p:sp>
      <p:sp>
        <p:nvSpPr>
          <p:cNvPr id="16" name="Rectangle 15">
            <a:extLst>
              <a:ext uri="{FF2B5EF4-FFF2-40B4-BE49-F238E27FC236}">
                <a16:creationId xmlns:a16="http://schemas.microsoft.com/office/drawing/2014/main" id="{ACEA9C10-5436-4BA8-B983-2C701D16C94A}"/>
              </a:ext>
            </a:extLst>
          </p:cNvPr>
          <p:cNvSpPr/>
          <p:nvPr/>
        </p:nvSpPr>
        <p:spPr>
          <a:xfrm>
            <a:off x="4960086" y="2923881"/>
            <a:ext cx="2205040" cy="508483"/>
          </a:xfrm>
          <a:prstGeom prst="rect">
            <a:avLst/>
          </a:prstGeom>
          <a:solidFill>
            <a:srgbClr val="6B88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Easy to Use</a:t>
            </a:r>
          </a:p>
        </p:txBody>
      </p:sp>
      <p:sp>
        <p:nvSpPr>
          <p:cNvPr id="17" name="Rectangle 16">
            <a:extLst>
              <a:ext uri="{FF2B5EF4-FFF2-40B4-BE49-F238E27FC236}">
                <a16:creationId xmlns:a16="http://schemas.microsoft.com/office/drawing/2014/main" id="{9386F972-56D3-42A3-9673-F0AC30354C6F}"/>
              </a:ext>
            </a:extLst>
          </p:cNvPr>
          <p:cNvSpPr/>
          <p:nvPr/>
        </p:nvSpPr>
        <p:spPr>
          <a:xfrm>
            <a:off x="7857161" y="2923881"/>
            <a:ext cx="2205040" cy="508483"/>
          </a:xfrm>
          <a:prstGeom prst="rect">
            <a:avLst/>
          </a:prstGeom>
          <a:solidFill>
            <a:srgbClr val="6B889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Modern UI/UX</a:t>
            </a:r>
          </a:p>
        </p:txBody>
      </p:sp>
      <p:grpSp>
        <p:nvGrpSpPr>
          <p:cNvPr id="18" name="Group 17">
            <a:extLst>
              <a:ext uri="{FF2B5EF4-FFF2-40B4-BE49-F238E27FC236}">
                <a16:creationId xmlns:a16="http://schemas.microsoft.com/office/drawing/2014/main" id="{412DE76E-C4AF-497E-B341-F247F328FD57}"/>
              </a:ext>
            </a:extLst>
          </p:cNvPr>
          <p:cNvGrpSpPr/>
          <p:nvPr/>
        </p:nvGrpSpPr>
        <p:grpSpPr>
          <a:xfrm>
            <a:off x="1" y="6224953"/>
            <a:ext cx="12191999" cy="633047"/>
            <a:chOff x="1" y="6224953"/>
            <a:chExt cx="12191999" cy="633047"/>
          </a:xfrm>
        </p:grpSpPr>
        <p:sp>
          <p:nvSpPr>
            <p:cNvPr id="20" name="Flowchart: Process 19">
              <a:extLst>
                <a:ext uri="{FF2B5EF4-FFF2-40B4-BE49-F238E27FC236}">
                  <a16:creationId xmlns:a16="http://schemas.microsoft.com/office/drawing/2014/main" id="{83B78441-34E0-44F4-A5F5-D466443A7026}"/>
                </a:ext>
              </a:extLst>
            </p:cNvPr>
            <p:cNvSpPr/>
            <p:nvPr/>
          </p:nvSpPr>
          <p:spPr>
            <a:xfrm>
              <a:off x="1" y="6224953"/>
              <a:ext cx="12191999" cy="633047"/>
            </a:xfrm>
            <a:prstGeom prst="flowChartProcess">
              <a:avLst/>
            </a:prstGeom>
            <a:solidFill>
              <a:srgbClr val="6B88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image11.png">
              <a:extLst>
                <a:ext uri="{FF2B5EF4-FFF2-40B4-BE49-F238E27FC236}">
                  <a16:creationId xmlns:a16="http://schemas.microsoft.com/office/drawing/2014/main" id="{4765A174-094E-45C7-AC98-BD3E1E3131DF}"/>
                </a:ext>
              </a:extLst>
            </p:cNvPr>
            <p:cNvPicPr>
              <a:picLocks noChangeAspect="1"/>
            </p:cNvPicPr>
            <p:nvPr/>
          </p:nvPicPr>
          <p:blipFill>
            <a:blip r:embed="rId8">
              <a:extLst/>
            </a:blip>
            <a:srcRect b="19940"/>
            <a:stretch>
              <a:fillRect/>
            </a:stretch>
          </p:blipFill>
          <p:spPr>
            <a:xfrm>
              <a:off x="10394212" y="6326974"/>
              <a:ext cx="1544231" cy="429003"/>
            </a:xfrm>
            <a:prstGeom prst="rect">
              <a:avLst/>
            </a:prstGeom>
            <a:ln w="12700">
              <a:miter lim="400000"/>
            </a:ln>
            <a:effectLst>
              <a:outerShdw blurRad="50800" dist="38100" dir="10800000" rotWithShape="0">
                <a:srgbClr val="000000">
                  <a:alpha val="40000"/>
                </a:srgbClr>
              </a:outerShdw>
            </a:effectLst>
          </p:spPr>
        </p:pic>
        <p:pic>
          <p:nvPicPr>
            <p:cNvPr id="26" name="Picture 25" descr="A drawing of a face&#10;&#10;Description generated with high confidence">
              <a:extLst>
                <a:ext uri="{FF2B5EF4-FFF2-40B4-BE49-F238E27FC236}">
                  <a16:creationId xmlns:a16="http://schemas.microsoft.com/office/drawing/2014/main" id="{B34D4133-122C-4AF8-AB5F-B261EEE34F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3557" y="6244173"/>
              <a:ext cx="1425696" cy="510161"/>
            </a:xfrm>
            <a:prstGeom prst="rect">
              <a:avLst/>
            </a:prstGeom>
          </p:spPr>
        </p:pic>
      </p:grpSp>
    </p:spTree>
    <p:extLst>
      <p:ext uri="{BB962C8B-B14F-4D97-AF65-F5344CB8AC3E}">
        <p14:creationId xmlns:p14="http://schemas.microsoft.com/office/powerpoint/2010/main" val="25354778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4793</TotalTime>
  <Words>2109</Words>
  <Application>Microsoft Office PowerPoint</Application>
  <PresentationFormat>Widescreen</PresentationFormat>
  <Paragraphs>352</Paragraphs>
  <Slides>51</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51</vt:i4>
      </vt:variant>
    </vt:vector>
  </HeadingPairs>
  <TitlesOfParts>
    <vt:vector size="62" baseType="lpstr">
      <vt:lpstr>Arial</vt:lpstr>
      <vt:lpstr>Calibri</vt:lpstr>
      <vt:lpstr>Calibri Light</vt:lpstr>
      <vt:lpstr>Cambria Math</vt:lpstr>
      <vt:lpstr>Corbel</vt:lpstr>
      <vt:lpstr>Gill Sans</vt:lpstr>
      <vt:lpstr>Times New Roman</vt:lpstr>
      <vt:lpstr>1_Office Theme</vt:lpstr>
      <vt:lpstr>2_Office Theme</vt:lpstr>
      <vt:lpstr>3_Office Theme</vt:lpstr>
      <vt:lpstr>1_Depth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umaas</dc:creator>
  <cp:lastModifiedBy>karthickraja</cp:lastModifiedBy>
  <cp:revision>113</cp:revision>
  <dcterms:created xsi:type="dcterms:W3CDTF">2018-05-24T20:59:22Z</dcterms:created>
  <dcterms:modified xsi:type="dcterms:W3CDTF">2018-07-06T16:48:17Z</dcterms:modified>
</cp:coreProperties>
</file>